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மறுபடியும் கடலோரத்திலே போதகம்பண்ணத் தொடங்கினார். திரளான ஜனங்கள் அவரிடத்தில் கூடிவந்தபடியால், அவர் கடலிலே நின்ற ஒரு படவில் ஏறி உட்கார்ந்தார்; ஜனங்களெல்லாரும் கடற்கரையில் நி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மறுபடியும் கடலோரத்திலே போதகம்பண்ணத் தொடங்கினார். திரளான ஜனங்கள் அவரிடத்தில் கூடிவந்தபடியால், அவர் கடலிலே நின்ற ஒரு படவில் ஏறி உட்கார்ந்தார்; ஜனங்களெல்லாரும் கடற்கரையில் நி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அநேக விசேஷங்களை உவமைகளாக அவர்களுக்குப் போதித்தார்; போதிக்கிறபொழுது அவர்களுக்குச் சொன்ன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ேளுங்கள், விதைக்கிறவன் ஒருவன் விதைக்கப் புறப்ப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ிதைக்கையில், சில விதை வழியருகே விழுந்தது; ஆகாயத்துப் பறவைகள் வந்து அதைப் பட்சித்துப்போ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ல விதை அதிக மண்ணில்லாத கற்பாறை நிலத்தில் விழுந்தது; அதற்கு ஆழமான மண்ணில்லாததினாலே சீக்கிரத்தில் முளைத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யில் ஏறினபோதோ, தீய்ந்துபோய், வேரில்லாமையால் உலர்ந்து போ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 விதை முள்ளுள்ள இடங்களில் விழுந்தது; முள் வளர்ந்து, அது பலன் கொடாதபடி அதை நெருக்கிப்போ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ு, ஓங்கிவளருகிற பயிராகி, ஒன்று முப்பதும், ஒன்று அறுபதும், ஒன்று நூறுமாகப் பலன் த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ு, ஓங்கிவளருகிற பயிராகி, ஒன்று முப்பதும், ஒன்று அறுபதும், ஒன்று நூறுமாகப் பலன் த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ட்கிறதற்குக் காதுள்ளவன் கேட்கக்கடவன் என்று அவர்களுக்குச் சொன்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தனித்திருக்கிறபோது, பன்னிருவரோடுங்கூட அவரைச் சூழ்ந்திருந்தவர்கள் இந்த உவமையைக் குறித்து அவரிடத்தில் கே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தனித்திருக்கிறபோது, பன்னிருவரோடுங்கூட அவரைச் சூழ்ந்திருந்தவர்கள் இந்த உவமையைக் குறித்து அவரிடத்தில் கே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: தேவனுடைய ராஜ்யத்தின் இரகசியத்தை அறியும்படி உங்களுக்கு அருளப்பட்டது. புறம்பே இருக்கிறவர்களுக்கோ இவைகளெல்லாம் உவமைகளாகச் சொல்லப்பட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குணப்படாதபடிக்கும், பாவங்கள் அவர்களுக்கு மன்னிக்கப்படாதபடிக்கும், அவர்கள் கண்டும் காணாதவர்களாகவும், கேட்டும் உணராதவர்களாகவும் இருக்கும்படி, இப்படிச் சொல்லப்படுகிறத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குணப்படாதபடிக்கும், பாவங்கள் அவர்களுக்கு மன்னிக்கப்படாதபடிக்கும், அவர்கள் கண்டும் காணாதவர்களாகவும், கேட்டும் உணராதவர்களாகவும் இருக்கும்படி, இப்படிச் சொல்லப்படுகிறத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குணப்படாதபடிக்கும், பாவங்கள் அவர்களுக்கு மன்னிக்கப்படாதபடிக்கும், அவர்கள் கண்டும் காணாதவர்களாகவும், கேட்டும் உணராதவர்களாகவும் இருக்கும்படி, இப்படிச் சொல்லப்படுகிறது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ர் அவர்களை நோக்கி: இந்த உவமையை நீங்கள் அறியவில்லையா? அறியாவிட்டால் மற்ற உவமைகளையெல்லாம் எப்படி அறிவீர்கள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தைக்கிறவன் வசனத்தை விதைக்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சனத்தைக் கேட்டவுடனே, சாத்தான் வந்து, அவர்கள் இருதயங்களில் விதைக்கப்பட்ட வசனத்தை எடுத்துப்போடுகிறான். இவர்களே வசனம் விதைக்கப்படுகிற வழியருகானவ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சனத்தைக் கேட்டவுடனே, சாத்தான் வந்து, அவர்கள் இருதயங்களில் விதைக்கப்பட்ட வசனத்தை எடுத்துப்போடுகிறான். இவர்களே வசனம் விதைக்கப்படுகிற வழியருகானவ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, வசனத்தைக் கேட்டவுடனே அதைச் சந்தோஷத்தோடு ஏற்றுக்கொண்ட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ுக்குள்ளே வேர்கொள்ளாதபடியால், கொஞ்சக்காலமாத்திரம் நிலைத்திருக்கிறார்கள், வசனத்தினிமித்தம் உபத்திரவமும் துன்பமும் உண்டானவுடனே இடறலடைகிறார்கள்; இவர்களே கற்பாறை நிலத்தில் விதைக்கப்பட்ட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ுக்குள்ளே வேர்கொள்ளாதபடியால், கொஞ்சக்காலமாத்திரம் நிலைத்திருக்கிறார்கள், வசனத்தினிமித்தம் உபத்திரவமும் துன்பமும் உண்டானவுடனே இடறலடைகிறார்கள்; இவர்களே கற்பாறை நிலத்தில் விதைக்கப்பட்ட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சனத்தைக் கேட்டும், உலகக்கவலைகளும், ஐசுவரியத்தின் மயக்கமும், மற்றவைகளைப்பற்றி உண்டாகிற இச்சைகளும் உட்பிரவேசித்து, வசனத்தை நெருக்கிப் போட, அதினால் பலனற்றுப்போகிறார்கள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ே முள்ளுள்ள இடங்களில் விதைக்கப்பட்ட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ே முள்ளுள்ள இடங்களில் விதைக்கப்பட்ட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சனத்தைக் கேட்டு, ஏற்றுக்கொண்டு, ஒன்று முப்பதும், ஒன்று அறுபதும், ஒன்று நூறுமாகப் பலன்கொடுக்கிறார்கள்; இவர்களே நல்ல நிலத்தில் விதைக்கப்பட்டவர்கள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சனத்தைக் கேட்டு, ஏற்றுக்கொண்டு, ஒன்று முப்பதும், ஒன்று அறுபதும், ஒன்று நூறுமாகப் பலன்கொடுக்கிறார்கள்; இவர்களே நல்ல நிலத்தில் விதைக்கப்பட்டவர்கள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அவர் அவர்களை நோக்கி: விளக்கைத் தண்டின்மேல் வைக்கிறதற்கேயன்றி, மரக்காலின் கீழாகிலும், கட்டிலின் கீழாகிலும், வைக்கிறதற்குக் கொண்டுவருவார்களா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அவர் அவர்களை நோக்கி: விளக்கைத் தண்டின்மேல் வைக்கிறதற்கேயன்றி, மரக்காலின் கீழாகிலும், கட்டிலின் கீழாகிலும், வைக்கிறதற்குக் கொண்டுவருவார்களா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ளியரங்கமாகாத அந்தரங்கமுமில்லை, வெளிக்கு வராத மறைபொருளும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ேட்கிறதற்கு ஒருவன் காதுள்ளவனாயிருந்தால் கேட்கக்கடவ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அவர் அவர்களை நோக்கி: நீங்கள் கேட்கிறதைக் கவனியுங்கள், எந்த அளவினால் அளக்கிறீர்களோ, அந்த அளவினால் உங்களுக்கும் அளக்கப்படும்; கேட்கிற உங்களுக்கு அதிகம் கொடுக்க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அவர் அவர்களை நோக்கி: நீங்கள் கேட்கிறதைக் கவனியுங்கள், எந்த அளவினால் அளக்கிறீர்களோ, அந்த அளவினால் உங்களுக்கும் அளக்கப்படும்; கேட்கிற உங்களுக்கு அதிகம் கொடுக்க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ள்ளவனெவனோ அவனுக்குக் கொடுக்கப்படும்; இல்லாதவனெவனோ அவனிடத்தில் உள்ளதும் எடுத்துக்கொள்ளப்படும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அவர் அவர்களை நோக்கி: தேவனுடைய ராஜ்யமானது, ஒரு மனுஷன் நிலத்தில் விதையை விதைத்து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ரவில் தூங்கி, பகலில் விழித்திருக்க, அவனுக்குத் தெரியாதவிதமாய், விதை முளைத்துப் பயிராகிறதற்கு ஒப்பா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ரவில் தூங்கி, பகலில் விழித்திருக்க, அவனுக்குத் தெரியாதவிதமாய், விதை முளைத்துப் பயிராகிறதற்கு ஒப்பா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ப்படியென்றால், நிலமானது முன்பு முளையையும், பின்பு கதிரையும், கதிரிலே நிறைந்த தானியத்தையும் பலனாகத் தானாய்க் கொட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யிர் விளைந்து அறுப்புக்காலம் வந்தவுடனே, அறுக்கிறதற்கு ஆட்களை அனுப்புகிறா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னும் அவர் அவர்களை நோக்கி: தேவனுடைய ராஜ்யத்தை எதற்கு ஒப்பிடுவோம்? அல்லது எந்த உவமையினாலே அதைத் திருஷ்டாந்தப்படுத்துவோம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ஒரு கடுகு விதைக்கு ஒப்பாயிருக்கிறது; அது பூமியில் விதைக்கப்படும்போது பூமியிலுள்ள சகல விதைகளிலும் சிறிதாயிருக்கிறது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ஒரு கடுகு விதைக்கு ஒப்பாயிருக்கிறது; அது பூமியில் விதைக்கப்படும்போது பூமியிலுள்ள சகல விதைகளிலும் சிறிதாயிருக்கிறது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ிதைக்கப்பட்டபின்போ, அது வளர்ந்து, சகல பூண்டுகளிலும் பெரிதாகி, ஆகாயத்துப்பறவைகள் அதினுடைய நிழலின்கீழ் வந்தடையத்தக்க பெரிய கிளைகளை விடும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ிதைக்கப்பட்டபின்போ, அது வளர்ந்து, சகல பூண்டுகளிலும் பெரிதாகி, ஆகாயத்துப்பறவைகள் அதினுடைய நிழலின்கீழ் வந்தடையத்தக்க பெரிய கிளைகளை விடும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கேட்டறியும் திராணிக்குத்தக்கதாக, அவர் இப்படிப்பட்ட அநேக உவமைகளினாலே அவர்களுக்கு வசனத்தைச் சொன்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கேட்டறியும் திராணிக்குத்தக்கதாக, அவர் இப்படிப்பட்ட அநேக உவமைகளினாலே அவர்களுக்கு வசனத்தைச் சொன்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வமைகளினாலேயன்றி அவர்களுக்கு ஒன்றும் சொல்லவில்லை; அவர் தம்முடைய சீஷரோடே தனித்திருக்கும்போது, அவர்களுக்கு எல்லாவற்றையும் விவரித்துச்சொன்ன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சாயங்காலத்தில், அவர் அவர்களை நோக்கி: அக்கரைக்குப் போவோம் வாருங்கள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 ஜனங்களை அனுப்பிவிட்டு, அவர் படவிலிருந்தபடியே அவரைக் கொண்டுபோனார்கள். வேறே படவுகளும் அவரோடேகூட இ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 ஜனங்களை அனுப்பிவிட்டு, அவர் படவிலிருந்தபடியே அவரைக் கொண்டுபோனார்கள். வேறே படவுகளும் அவரோடேகூட இ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, பலத்த சுழல்காற்று உண்டாகி, படவு நிரம்பத்தக்கதாக, அலைகள் அதின்மேல் மோதிற்ற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ப்பலின் பின்னணியத்தில் அவர் தலையணை வைத்து நித்திரையாயிருந்தார். அவர்கள் அவரை எழுப்பி: போதகரே, நாங்கள் மடிந்து போகிறது உமக்குக் கவலையில்லையா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ப்பலின் பின்னணியத்தில் அவர் தலையணை வைத்து நித்திரையாயிருந்தார். அவர்கள் அவரை எழுப்பி: போதகரே, நாங்கள் மடிந்து போகிறது உமக்குக் கவலையில்லையா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எழுந்து, காற்றை அதட்டி, கடலைப்பார்த்து: இரையாதே, அமைதலாயிரு என்றார். அப்பொழுது காற்று நின்றுபோய், மிகுந்த அமைதலுண்டாயிற்ற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எழுந்து, காற்றை அதட்டி, கடலைப்பார்த்து: இரையாதே, அமைதலாயிரு என்றார். அப்பொழுது காற்று நின்றுபோய், மிகுந்த அமைதலுண்டாயிற்ற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அவர்களை நோக்கி: ஏன் இப்படிப் பயப்படுகிறீர்கள்? ஏன் உங்களுக்கு விசுவாசம் இல்லாமற்போயிற்று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மிகவும் பயந்து: இவர் யாரோ? காற்றும் கடலும் இவருக்குக் கீழ்ப்படிகிறதே என்று, ஒருவரோடொருவர் சொல்லிக்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యన సముద్రతీరమున మరల బోధింప నారం భింపగా, బహు జనులాయనయొద్దకు కూడివచ్చి యున్నం దున ఆయన సముద్ర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 దోనెయెక్కి కూర్చుం డెను. జనులందరు సముద్రతీరమున నేలమీద న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 ఉపమానరీతిగా చాల సంగతులు వారికి బోధిం చుచు తన బోధలో వారితో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ినుడి; ఇదిగో విత్తువాడు విత్తుటకు బయలు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డు విత్తు చుండగా కొన్ని విత్తనములు త్రోవప్రక్కను పడెను. పక్షులువచ్చి వాటిని మింగ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ొన్ని చాల మన్ను లేని రాతినేలను పడెను; అక్కడ మన్ను లోతుగా ఉండ నందున అవి వెంటనే మొలిచె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ూర్యుడు ఉద యింపగానే అవి మాడి, వేరులేనందున ఎండ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ొన్ని ముండ్లపొదలలో పడెను; ముండ్లపొదలు ఎదిగి వాటిని అణచివేసెను గనుక అవి ఫలిం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ొన్ని మంచినేలను పడెను; అవి మొలిచి పెరిగి పైరై ముప్పదం తలుగాను అరువదంతలుగాను నూరంతల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ల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ినుటకు చెవులుగలవాడు వినునుగాక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యన ఒంటరిగా ఉన్నప్పుడు పండ్రెండుమంది శిష్యు లతో కూడ ఆయనచుట్టు ఉండినవారు ఆ ఉపమానమును గూర్చి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దుకాయనదేవుని రాజ్య మర్మము (తెలిసికొనుట) మీకు అనుగ్రహింపబడియున్నద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ెలుపలనుండువారు ఒకవేళ దేవునివైపు తిరిగి పాప క్షమాపణ పొందుదురని, వారు చూచుటకైతే చూచియు కనుగొనక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ుటకైతే వినియు గ్రహింపకయు నుండుట కును అన్నియు ఉపమానరీతిగా వారికి బోధింపబడుచున్న వని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ఈ ఉపమానము మీకు తెలియలేదా? ఆలాగైతే ఉపమానములన్నియు మీకేలాగు తెలియ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ిత్తువాడు వాక్యము విత్త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త్రోవప్రక్క నుండువారెవరనగా, వాక్యము వారిలో విత్తబడును గాని వారు వినిన వెంటనే సాతాను వచ్చి వార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త్తబడిన వాక్య మెత్తికొన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టువలె రాతినేలను విత్తబడినవారెవరనగా, వాక్యము విని సంతోషముగా అంగీకరించువా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తే వారిలో వేరు లేనందున, కొంతకాలము వారు నిలుతురు గాని వాక్యము నిమిత్తము శ్రమయైనను హింసయ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 గానే వారు అభ్యంతర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ఇతరులు ముండ్లపొదలలో విత్తబడినవా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ీరు వాక్యము విందురు గాని ఐహిక విచారములును, ధనమోసమును మరి ఇతరమైన అపేక్ష లును లోపల చొచ్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యమును అణచివేయుటవలన అది నిష్ఫల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ంచి నేలను విత్తబడినవారెవ రనగా, వాక్యము విని, దానిని అంగీకరించి ముప్పదంతలు గాను అరువదంతల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ూరంతలుగాను ఫలించువార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రియు ఆయన వారితో ఇట్లనెనుదీపము దీప స్తంభముమీద నుంచబడుటకే గాని కుంచము క్రిందనైనను మంచముక్రింద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చబడుటకు తేబడదు 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రహస్య మేదైనను తేటపరచబడకపోదు; బయలుపరచ బడుటకే గాని యేదియు మరుగుచేయబడ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ినుటకు చెవులెవనికైన నుండినయెడల వాడు వినునుగా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రియు ఆయనమీరేమి వినుచున్నారో జాగ్రత్తగా చూచుకొనుడి. మీరెట్టి కొలతతో కొలుతురో మీకును అ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తతోనే కొలువబడును, మరి ఎక్కువగా మీ కియ్య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కలిగినవానికి ఇయ్యబడును, లేనివానికి కలిగినదియు వానియొద్దనుండి తీసివేయబడున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రియు ఆయనఒక మనుష్యుడు భూమిలో విత్త నము చల్ల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రాత్రింబగళ్లు నిద్రపోవుచు, మేల్కొనుచు నుండగా, వానికి తెలియని రీతిగా ఆ విత్తనము మొ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రిగినట్లే దేవుని రాజ్యమ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భూమి మొదట మొల కను తరువాత వెన్నును అటుతరువాత వెన్నులో ముదురు గింజలను తనంతటతానే పుట్ట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పంట పండినప్పుడు కోతకాలము వచ్చినదని సేద్యగాడు వెంటనే కొడవలి పెట్టి కోయ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మరియు ఆయన ఇట్లనెనుదేవుని రాజ్యమును ఎట్లు పోల్చెదము? ఏ ఉపమానముతో దానిని ఉపమించెదమ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ది ఆవగింజను పోలియున్నది. ఆవగింజ భూమిలో విత్తబడినప్పుడు భూమిమీదనున్న విత్తనములన్నిటికంటె చిన్న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ిత్తబడిన తరువాత అది మొలిచి యెదిగి కూర మొక్కలన్నిటికంటె పెద్దదైగొప్ప కొమ్మలు వేయును గనుక ఆకా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క్షులు దాని నీడను నివసింపగలవ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వారికి వినుటకు శక్తి కలిగినకొలది యీలాటి అనేక మైన ఉపమానములను చెప్పి, ఆయన వారికి వాక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ోధ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ఉపమానము లేక వారికి బోధింపలేదు గాని ఒంటరిగా ఉన్నప్పుడు తన శిష్యులకు అన్నిటిని విశద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ఆ దినమే సాయంకాలమైనప్పుడు ఆయన అద్దరికి పోవుదమని వారితో చెప్ప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వారు జనులను పంపివేసి, ఆయనను ఉన్నపాటున చిన్నదోనెలో తీసికొనిపోయిరి; ఆయనవెంబడి మరికొన్ని దోనె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అప్పుడు పెద్ద తుపాను రేగి ఆయన యున్న దోనెమీద అలలు కొట్టినందున దోనె నిండ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ఆయన దోనె అమర మున తలగడమీద (తల వాల్చుకొని) నిద్రించుచుండెను. వారాయనను లేపి--బోధకుడా,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శించిపోవు చున్నాము; నీకు చింతలేదా? అని ఆయనతో అ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అందుకాయన లేచి గాలిని గద్దించినిశ్శబ్దమై ఊరకుండు మని సముద్ర ముతో చెప్పగా, గాలి అణగి మిక్కి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మ్మళ 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అప్పుడాయనమీరెందుకు భయపడు చున్నారు? మీరింకను నమి్మకలేక యున్నారా? అ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వారు మిక్కిలి భయపడిఈయన ఎవరో, గాలియు సముద్రమును ఈయనకు లోబడు చున్నవని యొకనితో ఒకడు చె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2026-10-20T00:40:22Z</dcterms:created>
  <dcterms:modified xsi:type="dcterms:W3CDTF">2026-10-20T00:40:22Z</dcterms:modified>
  <dc:title>మార్కు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