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 எடுத்தபடியினால், நான் உம்மைப் போற்ற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 எடுத்தபடியினால், நான் உம்மைப் போற்ற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ாகிய கர்த்தாவே, உம்மை நோக்கிக் கூப்பிட்டேன், என்னை நீர் குணமாக்க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ாகிய கர்த்தாவே, உம்மை நோக்கிக் கூப்பிட்டேன், என்னை நீர் குணமாக்க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 உயிரோடே கா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 உயிரோடே கா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பரிசுத்தவான்களே, அவரைக் கீர்த்தனம்பண்ணி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 விடியற்காலத்திலே களிப்பு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 விடியற்காலத்திலே களிப்பு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ஒருக்காலும் அசைக்கப்படுவதில்லையென்று என் வாழ்விலே சொன்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 நீர் மறைத்துக்கொண்டபோதோ நான் கலங்கினவனா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 நீர் மறைத்துக்கொண்டபோதோ நான் கலங்கினவனா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ழியில் இறங்குகையில் என் இரத்தத்தால் என்ன லாபமுண்டு? புழுதி உம்மைத் துதித்து, உமது சத்தியத்தை அறிவிக்க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 சகாயராயிரும்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 சகாயராயிரும் என்று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 சகாயராயிரும் என்று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 நோக்கிக்கூப்பிட்டேன்; கர்த்தரை நோக்கிக் கெஞ்ச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 கீர்த்தனம்பண்ணும்படியாக நீர் என் இரட்டைக் களைந்துபோட்டு, மகிழ்ச்சியென்னும் கட்டினால் என்னை இடைகட்டின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 கீர்த்தனம்பண்ணும்படியாக நீர் என் இரட்டைக் களைந்துபோட்டு, மகிழ்ச்சியென்னும் கட்டினால் என்னை இடைகட்டின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ি আমায় আমার সংকটগুলি থেকে টেনে তুলেছেন| আপনি আমাকে আমার শত্রুদের হাতে পরাজিত হত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ূপ করতেও দেন নি| তাই আপনার প্রতি আমি সম্মান দেখ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মার ঈশ্বর, আমি আপনার কাছে প্রার্থনা করেছিলাম| এবং আমার প্রার্থনা শুনে আপনি আমায় আরোগ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ু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 আমায় কবর থেকে টেনে তুলেছেন| আপনি আমায় বাঁচতে দিয়েছেন| মৃত্যু লোকের মৃত মানুষ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থাকতে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ের অনুগামীরা, প্রভুর প্রতি স্তবগান কর| তাঁর পবিত্র নামে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খন ঈশ্বর ক্রুদ্ধ ছিলেন তখন “মৃত্যু” ছিল তাঁর সিদ্ধান্ত| কিন্তু তিনি আমার প্রতি ভালোবাসা দেখ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দিয়েছেন “জীবন|” রাত্রে আমি লুটিযে পড়ে কাঁদি| পরদিন সকালে আমি আনন্দে গান গা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খন নিশ্চিন্তে ও নিরাপদে ছিলাম আমি ভেবেছিলাম কিছুই আমাকে আঘাত কর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্যাঁ, প্রভু যখন আপনি আমার প্রতি সদয় ছিলেন আমি অনুভব করেছিলাম কোন কিছুই আমাকে হারা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যখন আপনি মুখ ঘুরিযে নিলেন আমি ভয়ে কাঁপতে লাগ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, হে ঈশ্বর আমি ফিরে এসে আপনার কাছে প্রার্থনা করেছি| আমি আপনার কাছে করুণা প্রার্থন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বলেছিলাম, “হে ঈশ্বর, যদি আমি মরে কবরে যাই, তাতে কি ভালো হবে? মৃত লোকরা শুধুই ধূলোয় শু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! তারা আপনার প্রশংসা করে না| আমরা য়ে আপনার ওপর কতখানি নির্ভর করতে পারি, তা তারা অন্যান্য লো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আমার প্রার্থনা শুনুন এবং আমার প্রতি সদয় হোন! প্রভু আমায়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প্রার্থনা করেছিলাম এবং আপনি আমায় সাহায্য করেছেন! আপনি আমার কান্নাকে নৃত্যে পরিণ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য় চটের বস্ত্র সরিয়ে দিয়ে আনন্দ দিয়ে ঢেক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আমার ঈশ্বর, আমি চিরদিন আপনার প্রশংসা করবো, তাই কখনই নীরবতা থাকবে না| সর্বদাই কোন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, য়ে আপনার সম্মানের জন্য আপনার প্রশংসা গীত গ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2026-10-21T07:30:04Z</dcterms:created>
  <dcterms:modified xsi:type="dcterms:W3CDTF">2026-10-21T07:30:04Z</dcterms:modified>
  <dc:title>গীতসংহিতা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