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இரட்சகராகிய தேவனுடைய தயையும் மனுஷர்மேலுள்ள அன்பும் பிரசன்னமான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ధిపతులకును అధికారులకును లోబడి విధేయులుగా ఉండవలెన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తి సత్కార్యము చేయుటకు సిద్ధ పడియుండవలెననియు, మనుష్యులందరియెడల సంపూర్ణ మైన సాత్విక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పరచుచు, ఎవనిని దూషింపక, జగడమాడనివారును శాంతులునై యుండవలెననియు, వారికి జ్ఞాపక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ఎందుకనగా మనము కూడ మునుపు అవివేకులమును అవిధేయులమును మోసపోయిన వారమును నానావిధములైన దురాశ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గములకును దాసులమునైయుండి, దుష్టత్వమునందును అసూయ యందును కాలముగడుపుచు, అసహ్యులమై యొకని న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ేషించుచు ఉంటిమ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 రక్షకుడైన దేవునియొక్క దయయు, మానవులయెడల ఆయనకున్న ప్రేమయు ప్రత్యక్షమై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ము నీతిని అనుసరించి చేసిన క్రియలమూలముగా కాక, తన కనికరముచొప్పుననే పునర్జన్మసంబంధమైన స్న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ాను, పరిశుద్ధాత్మ మనకు నూతన స్వభావము కలుగజేయుట ద్వారాను మనలను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మాయన కృపవలన నీతిమంతులమని తీర్చబ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ిత్యజీవమునుగూర్చిన నిరీక్షణను బట్టి దానికి వారసులమగుటకై ఆ పరిశుద్ధాత్మను మన రక్షక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సుక్రీస్తు ద్వారా ఆయన మనమీద సమృద్ధిగా కుమ్మ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ఈ మాట నమ్మదగినది గనుక దేవునియందు విశ్వాసముంచినవారు సత్‌క్రియలను శ్రద్ధగా చేయుటయందు మనస్సుం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ీసంగతు లనుగూర్చి దృఢముగా చెప్పుచుండవలెనని కోరుచున్నాను. ఇవి మంచివియు మనుష్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ోజనకరమైనవియునై యున్నవి గా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వివేకతర్కములును వంశావళులును కలహములును ధర్మశాస్త్రమునుగూర్చిన వివాదములును నిష్‌ప్రయోజ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ర్థమునై యున్నవి గనుక వాటికి దూరముగా 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తభేదములు కలిగించు మను ష్యునికి ఒకటి రెండుమారులు బుద్ధిచెప్పిన తరువాత వానిని విసర్జ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ట్టివాడు మార్గము తప్పి తనకు తానేశిక్ష విధించుకొనినవాడై పాపము చేయుచున్నాడని నీ వెరు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ికొపొలిలో శీతకాలము గడపవలెనని నేను నిర్ణయించు కొన్నాను గనుక నేను అర్తెమానైనను తుకికునైన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పంపినప్పుడు అక్కడికి నాయొద్దకు వచ్చుటకై ప్రయత్న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ధర్మశాస్త్రవేదియైన జేనాను అపొల్లోనును శీఘ్రముగా సాగనంపుము; వారికేమియు తక్కువ లేకుండ చ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 వారును నిష్ఫలులు కాకుండు నిమిత్తము అవసరమునుబట్టి సమయోచితముగా సత్‌క్రియలను శ్రద్ధగా 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్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యొద్ద ఉన్నవారందరు నీకు వందనములు చెప్పు చున్నారు. విశ్వాసమునుబట్టి మమ్మును ప్రేమించువారికి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దనములు చెప్పుము. కృప మీ అందరికి తోడై య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2026-10-20T02:59:00Z</dcterms:created>
  <dcterms:modified xsi:type="dcterms:W3CDTF">2026-10-20T02:59:00Z</dcterms:modified>
  <dc:title>తీతుకు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