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ருசலேமைக்குறித்துத் தீர்க்கதரிசனஞ்சொல்லி, சமாதானம் இல்லாதிருந்தும் சமாதானம் உண்டென்று தரிசனங்காண்கிற இஸ்ரவேலின் தீர்க்கதரிசிகள் இல்லாமற்போவார்கள் என்று உங்களுக்குச் சொல்லுகிறேன் என்று கர்த்தராகிய ஆண்டவர் உரை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ுபுத்திரனே, தங்களுடைய இருதயத்தில் இருக்கிறதையே எடுத்து, தீர்க்கதரிசனஞ்சொல்லுகிற உன் ஜனத்தின் குமாரத்திகளுக்கு எதிராக உன் முகத்தைத் திருப்பி, அவர்களுக்கு விரோதமாகத் தீர்க்கதரிசனம் உரைத்து, சொல்லவேண்டியது என்னவென்றால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்துமாக்களை வேட்டையாடும்படிக்குச் சகல கைகளுக்கும் தழுவணைகளைத் தைத்து, அந்தந்த வயதுள்ளவர்களுடைய தலைக்கும் தலையணைகளை உண்டு பண்ணுகிறவர்களுக்கு ஐயோ! நீங்கள் என் ஜனத்தின் ஆத்துமாக்களை வேட்டையாடி, அவைகளை உங்களுக்கு உயிரோடே காப்பாற்றுவீர்கள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கத்தகாத ஆத்துமாக்களைக் கொல்வதற்கும், உயிரோடே இருக்கத்தகாத ஆத்துமாக்களை உயிரோடே காப்பாற்றுவதற்குமாக நீங்கள் பொய்க்குச் செவிகொடுக்கிற என் ஜனத்துக்குப் பொய்சொல்லுகிறதினாலே சில சிறங்கை வாற்கோதுமைக்காகவும் அப்பத்துண்டுகளுக்காகவும் என்னை என் ஜனத்துக்குள்ளே பரிசுத்தக்குலைச்சலாக்குவீர்களோ என்று கர்த்தராகிய ஆண்டவர் உரை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கர்த்தராகிய ஆண்டவர் சொல்லுகிறது என்னவென்றால்: இதோ, நீங்கள் ஆத்துமாக்களைப் பறக்கடிக்கும்படி வேட்டையாடுகிற உங்கள் தழுவணைகளுக்கு விரோதமாக நான் வந்து, அவைகளை உங்கள் புயங்களிலிருந்து பிடுங்கிக் கிழித்து, நீங்கள் பறக்கடிக்க வேட்டையாடுகிற ஆத்துமாக்களை நான் விடுதலை பண்ண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தீர்க்கதரிசனம் சொல்லுகிற இஸ்ரவேலின் தீர்க்கதரிசிகளுக்கு விரோதமாக நீ தீர்க்கதரிசனம் உரைத்து, தங்கள் இருதயத்தில் இருக்கிறதையே எடுத்துத் தீர்க்கதரிசனஞ்சொல்லுகிறவர்களோடே நீ சொல்லவேண்டியது என்னவென்றால்: கர்த்தருடைய வார்த்தையைக் கேள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தலையணைகளைக் கிழித்து, என் ஜனத்தை உங்கள் கைகளுக்கு நீங்கலாக்கிவிடுவேன்; அவர்கள் இனி வேட்டையாடப்படும்படி உங்கள் கைகளில் இரார்கள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ஞ்சலப்படுத்தாத நீதிமானின் இருதயத்தை நீங்கள் வீணாய் முறியப்பண்ணினபடியினாலும், துன்மார்க்கன் தன் பொல்லாத வழியைவிட்டுத் திரும்பவும் நான் அவனை உயிரோடே காக்கவுங் கூடாதபடிக்கு நீங்கள் அவனுடைய கைகளைத் திடப்படுத்தினபடியினால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உரைக்கிறதாவது: தாங்கள் ஒன்றும் தரிசியாதிருந்தும், தங்களுடைய ஆவியின் ஏவுதலைப் பின்பற்றுகிற மதிகெட்ட தீர்க்கதரிசிகளுக்கு ஐயோ!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இனி அபத்தமானதைத் தரிசிப்பதுமில்லை, சாஸ்திரம் பார்ப்பதுமில்லை; நான் என் ஜனத்தை உங்கள் கைகளுக்கு நீங்கலாக்கிவிடுவேன்; அப்பொழுது நான் கர்த்தர் என்று அறிந்து கொள்வீர்கள் என்று சொல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ே, உன் தீர்க்கதரிசிகள் வனாந்தரங்களிலுள்ள நரிகளுக்கு ஒப்பாயிரு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கர்த்தருடைய நாளிலே யுத்தத்தில் நிலைநிற்கும்படிக்கு, திறப்புகளில் ஏறினதுமில்லை; இஸ்ரவேல் வம்சத்தாருக்காகச் சுவரை அடைத்த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தங்களை அனுப்பாதிருந்தும், கர்த்தர் உரைத்தாரென்று சொல்லி, அவர்கள் அபத்தத்தையும் பொய்க்குறியையும் தரிசித்து, காரியத்தை நிர்வாகம்பண்ணலாமென்று நம்பிக்கையாய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உரைக்காதிருந்தும், நீங்கள் கர்த்தர் உரைத்தார் என்று சொல்லும்போது, அபத்தமான தரிசனையைத் தரிசித்து, பொய்க்குறியைச் சொல்லுகிறீர்கள் அல்லவா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கர்த்தராகிய ஆண்டவர் உரைக்கிறது என்னவென்றால்; நீங்கள் அபத்தமானதைச் சொல்லி பொய்யானதைத் தரிசிக்கிறபடியினால், இதோ, நான் உங்களுக்கு விரோதமானவர் என்று கர்த்தராகிய ஆண்டவ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த்தமானதைத் தரிசித்து, பொய்க்குறியைச் சொல்லுகிற தீர்க்கதரிசிகளுக்கு என் கை விரோதமாயிருக்கும்; அவர்கள் என் ஜனத்தின் சங்கத்தில் இருப்பதுமில்லை; இஸ்ரவேல் வம்சத்தாரின் அட்டவணையில் எழுதப்படுவதுமில்லை; இஸ்ரவேல் தேசத்துக்குள் பிரவேசிப்பதுமில்லை; அப்பொழுது நான் கர்த்தராகிய ஆண்டவரென்று அறிந்துகொள்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ாதானம் இல்லாதிருந்தும் சமாதானமென்று சொல்லி, அவர்கள் என் ஜனத்தை மோசம்போக்குகிறார்கள்; ஒருவன் மண்சுவரை வைக்கிறான்; இதோ, மற்றவர்கள் சாரமில்லாத சாந்தை அதற்குப் பூசுகி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ரமில்லாத சாந்தைப் பூசுகிறவர்களை நோக்கி: அது இடிந்துவிழுமென்று சொல்; வெள்ளமாகப் பெருகுகிற மழை பெய்யும்; மகா கல்மழையே, நீ சொரிவாய் கொடிய புசல்காற்றும் அதைப் பிள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சுவர் விழும்போது: நீங்கள் பூசின பூச்சு எங்கே என்று சொல்வார்கள் அல்லவா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என் உக்கிரத்திலே கொடிய புசல்காற்றை எழும்பி அடிக்கப்பண்ணுவேன்; என் கோபத்திலே வெள்ளமாக அடிக்கிற மழையும், என் உக்கிரத்திலே நிர்மூலமாக்கத்தக்க பெருங்கல்மழையும் சொரியும் என்று கர்த்தராகிய ஆண்டவ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ீங்கள் சாரமில்லாத சாந்தைப் பூசின சுவரை நான் இடித்து, அதின் அஸ்திபாரம் திறந்துகிடக்கும்படி அதைத் தரையிலே விழப்பண்ணுவேன்; உள்ளே இருக்கிற நீங்கள் நிர்மூலமாகும்படி அது விழும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ச் சுவரிலும் அதற்குச் சாரமில்லாத சாந்தைப் பூசினவர்களிலும் நான் என் உக்கிரத்தைத் தீர்த்துக்கொண்டு: சுவருமில்லை, அதற்குச் சாந்து பூசினவர்களும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3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നി ചുവരില്ല; അതിന്നു കുമ്മായം പൂശിയവരായി, യെരൂശലേമിനെക്കുറിച്ചു പ്രവച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മില്ലാതിരിക്കെ അതിന്നു സമാധാനദർശനങ്ങളെ ദർശിക്കുന്ന യിസ്രായേലിന്റെ പ്രവാചകന്മാരും ഇല്ല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ം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ീയോ, മനുഷ്യപുത്രാ, സ്വന്തവിചാരം പ്രവചിക്കുന്നവരായ നിന്റെ ജനത്തിന്റെ പുത്രിമാരുടെനേരെ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ം തിരിച്ചു അവർക്കു വിരോധമായി പ്രവചിച്ചു പറയേണ്ട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ഹോവയായ കർത്താവു ഇപ്രകാരം അരുളിച്ചെയ്യുന്നു: ദേഹികളെ വേട്ടയാടേണ്ടതിന്നു കയ്യേപ്പുക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രക്ഷകളും ഏതു പൊക്കത്തിലും ഉള്ളവരുടെ തലെക്കുതക്ക മൂടുപടങ്ങളും ഉണ്ടാക്കുന്ന സ്ത്രീക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്യോ കഷ്ടം! നിങ്ങൾ എന്റെ ജനത്തിൽ ചില ദേഹികളെ വേട്ടയാടി കൊല്ലുകയും നിങ്ങളുടെ ആദായത്തിന്നായി ചി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ഹികളെ ജീവനോടെ രക്ഷ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രിക്കരുതാത്ത ദേഹികളെ കൊല്ലേണ്ടതിന്നും ജീവിച്ചിരിക്കരുതാത്ത ദേഹികളെ ജീവനോടെ രക്ഷിക്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, ഭോഷ്കു കേൾക്കുന്ന എന്റെ ജനത്തോടു ഭോഷ്കുപറയുന്നതിനാൽ എന്റെ ജനത്തിന്റെ ഇടയിൽ ഒരു പി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വത്തിന്നും ഒരു അപ്പക്കഷണത്തിന്നും വേണ്ടി എന്നെ അശുദ്ധമ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തുകൊണ്ടു യഹോവയായ കർത്താവു ഇപ്രകാരം അരുളിച്ചെയ്യുന്നു: ദേഹികളെ പറവ ജാതികളെപ്പോലെ വേട്ടയാട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രക്ഷകൾക്കു ഞാൻ വിരോധമായിരിക്കുന്നു; ഞാൻ അവയെ നിങ്ങളുടെ ഭുജങ്ങളിൽനിന്നു പറിച്ചുകീറ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ഹികളേ, നിങ്ങൾ പറവജാതികളെപ്പോലെ വേട്ടയാടുന്ന ദേഹികളെ തന്നേ വിടുവ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നുഷ്യപുത്രാ, യിസ്രായേലിൽ പ്രവചിച്ചുപോരുന്ന പ്രവാചകന്മാരെക്കുറിച്ചു നീ പ്രവച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ന്തഹൃദയങ്ങളിൽനിന്നു പ്രവചിക്കുന്നവരോടു പറയേണ്ടതു: യഹോവയുടെ വചനം കേൾപ്പിൻ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ളുടെ മൂടുപടങ്ങളെയും ഞാൻ പറിച്ചുകീറി എന്റെ ജനത്തെ നിങ്ങളുടെ കയ്യിൽനിന്നു വിടുവിക്കും;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ി നിങ്ങളുടെ കൈക്കൽ വേട്ടയായിരിക്കയില്ല; ഞാൻ യഹോവ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ദുഃഖിപ്പിക്കാത്ത നീതിമാന്റെ ഹൃദയത്തെ നിങ്ങൾ വ്യാജങ്ങളെക്കൊണ്ടു ദുഃഖിപ്പിക്കയു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ർമ്മാർഗ്ഗം വിട്ടുതിരിഞ്ഞു ജീവരക്ഷ പ്രാപിക്കാതവണ്ണം ദുഷ്ടനെ നിങ്ങൾ ധൈര്യപ്പെടുത്ത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യഹോവയായ കർത്താവു ഇപ്രകാരം അരുളിച്ചെയ്യുന്നു: സ്വന്തമനസ്സിനെയും കണ്ടിട്ടില്ലാത്ത കാര്യങ്ങള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തുടരുന്ന ബുദ്ധികെട്ട പ്രവാചകന്മാർക്കു അയ്യോ കഷ്ട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നിങ്ങൾ ഇനി വ്യാജം ദർശിക്കയോ പ്രശ്നം പറകയോ ചെയ്കയില്ല; ഞാൻ എന്റെ ജനത്തെ നിങ്ങളുടെ കയ്യ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ുവിക്കും; ഞാൻ യഹോവ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ിസ്രായേലേ, നിന്റെ പ്രവാചകന്മാർ ശൂന്യപ്രദേശങ്ങളിലെ കുറക്കന്മാരെപ്പോലെ ആ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യുടെ നാളിൽ യുദ്ധത്തിൽ ഉറെച്ചുനിൽക്കേണ്ടതിന്നു നിങ്ങൾ ഇടിവുകളിൽ കയറീട്ട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ഗൃഹത്തിന്നു വേണ്ടി മതിൽ കെട്ടീട്ട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വ്യാജവും കള്ളപ്രശ്നവും ദർശിച്ചിട്ടു യഹോവയുടെ അരുളപ്പാടു എന്നു പറയുന്നു; യഹോവ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യച്ചില്ലെങ്കിലും വചനം നിവൃത്തിയായ്‍വരുമെന്നു അവർ ആശ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ഞാൻ അരുളിച്ചെയ്യാതിരിക്കെ യഹോവയുടെ അരുളപ്പാടു എന്നു നിങ്ങൾ പറയുന്നതിനാൽ നിങ്ങൾ മിത്ഥ്യാദർശ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ർശിക്കയും വ്യാജപ്രശ്നം പറകയും അല്ലയോ ചെയ്തിരിക്കുന്ന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കൊണ്ടു യഹോവയായ കർത്താവു ഇപ്രകാരം അരുളിച്ചെയ്യുന്നു: നിങ്ങൾ വ്യാജം പ്രസ്താവിച്ചു ഭോഷ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ർശിച്ചിരിക്കകൊണ്ടു ഞാൻ നിങ്ങൾക്കു വിരോധമായിരിക്കുന്നു എന്നു യഹോവയായ കർത്താവിന്റ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വ്യാജം ദർശിക്കയും കള്ളപ്രശ്നം പറകയും ചെയ്യുന്ന പ്രവാചകന്മാർക്കു എന്റെ കൈ വിരോധമായിരിക്കും;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ത്തിന്റെ മന്ത്രിസഭയിൽ അവർ ഇരിക്കയില്ല; യിസ്രായേൽഗൃഹത്തിന്റെ പേർവഴിച്ചാർത്തിൽ അവരെ എഴുതുകയ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ദേശത്തിൽ അവർ കടക്കയുമില്ല; ഞാൻ യഹോവയായ കർത്താവു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മാധാനം ഇല്ലാതെയിരിക്കെ സമാധാനം എന്നു പറഞ്ഞു അവർ എന്റെ ജനത്തെ ചതിച്ചിരിക്കകൊണ്ടും അതു ചു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ണിതാൽ അവർ കുമ്മായം പൂശിക്കളയുന്നതുകൊണ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ടന്നു വീഴുംവണ്ണം കുമ്മായം പൂശുന്നവരോടു നീ പറയേണ്ടതു: പെരുമഴ ചൊരിയും; ഞാൻ ആലിപ്പഴം പൊഴിയ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ങ്കാറ്റട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ചുവർ വീണിരിക്കുന്നു; നിങ്ങൾ പൂശിയ കുമ്മായം എവിടെപ്പോയി എന്നു നിങ്ങളോടു പറ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യഹോവയായ കർത്താവു ഇപ്രകാരം അരുളിച്ചെയ്യുന്നു: ഞാൻ എന്റെ ക്രോധത്തിൽ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ങ്കാറ്റടിക്കുമാറാക്കും; എന്റെ കോപത്തിൽ പെരുമഴ പെയ്യിക്കും; എന്റെ ക്രോധത്തിൽ മുടിച്ചുകള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ലിയ ആലിപ്പഴം പൊഴ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ൾ കുമ്മായം പൂശിയ ചുവരിനെ ഞാൻ ഇങ്ങനെ ഇടിച്ചു നിലത്തു തള്ളിയിട്ടു അതിന്റെ അടിസ്ഥാ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ുത്തും; അതു വീഴും; നിങ്ങൾ അതിന്റെ നടുവിൽ മുടിഞ്ഞു പോകും; ഞാൻ യഹോവ എന്നു നിങ്ങൾ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ങ്ങനെ ഞാൻ ചുവരിന്മേലും അതിന്നു കുമ്മായം പൂശിയവരുടെ മേലും എന്റെ ക്രോധത്തെ നിവൃത്തിയാക്കീ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ോ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ഹെസ്കേൽ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2026-10-21T07:51:43Z</dcterms:created>
  <dcterms:modified xsi:type="dcterms:W3CDTF">2026-10-21T07:51:43Z</dcterms:modified>
  <dc:title>യെഹെസ്കേൽ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