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ுகை செய்யும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யாய் தந்தேன் பரிசுத்த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– என் ஆற்றல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ினைவெல்லாம் உமத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்செல்லாம் உமத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முழுதும் வழி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ிருப்பம் செயல்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திசயம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நாயக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ம் கட்டும் கர்த்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ெல்லாம் துடைப்பவர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ுதிதாக்கும் 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ப்படைப்பாய் மாற்ற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டைத்துவிடும் உரு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படுத்தும் பயன்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்பாவை அறிந்திட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ப்பாடு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க்கண்கள் ஒளிபெற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அச்சா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ள்ளான மனி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ாய் பலப்;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ஒன்றே ஆணிவே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த்தளமாய் அமைந்திட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ிறிஸ்துவின் அன்பின் ஆழ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லம் அயரம் உண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ப்பதற்கும் ஜெபிப்பத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மாய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சங்கீதம் கீர்த்தன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ோடு பேச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ேரமும் எப்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ப் பலி செலுத்த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போர் செய்யும் ஆய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ித ஜெப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ே மன்றாட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என் இதய பல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திடும் உம் வார்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ையாலல்ல உம் ஆவி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திடுமே ஏங்கு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அரண்களை தகர்த்தெறியும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ான எண்ண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டுத்தும் சிறை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2026-09-15T14:11:31Z</dcterms:created>
  <dcterms:modified xsi:type="dcterms:W3CDTF">2026-09-15T14:11:31Z</dcterms:modified>
  <dc:title>துதிப் பாடல்கள் : 342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