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99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ளுகை செய்யும் ஆவிய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யாய் தந்தேன் பரிசுத்தம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– என் ஆற்றலான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ினைவெல்லாம் உமதா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ச்செல்லாம் உமதா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ள் முழுதும் வழிநட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ிருப்பம் செயல்பட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அதிசயம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நாயக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யம் கட்டும் கர்த்தா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ெல்லாம் துடைப்பவரே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ுதிதாக்கும் பரிசு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ப்படைப்பாய் மாற்ற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டைத்துவிடும் உரு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்படுத்தும் பயன்பட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ப்பாவை அறிந்திட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ளிப்பாடு த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க்கண்கள் ஒளிபெற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ின் அச்சா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உள்ளான மனி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ாய் பலப்;பட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ஒன்றே ஆணிவேர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ித்தளமாய் அமைந்திட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கிறிஸ்துவின் அன்பின் ஆழ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லம் அயரம் உணர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ப்பதற்கும் ஜெபிப்பத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கமாய் செய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சங்கீதம் கீர்த்தன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றரோடு பேச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ேரமும் எப்போத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ப் பலி செலுத்த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போர் செய்யும் ஆயத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சனம் த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வித ஜெபத்த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ே மன்றாட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என் இதய பல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திடும் உம் வார்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ையாலல்ல உம் ஆவிய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திடுமே ஏங்கு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. அரண்களை தகர்த்தெறியும் –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ான எண்ணங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்படுத்தும் சிறைபடுத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2026-11-01T06:14:15Z</dcterms:created>
  <dcterms:modified xsi:type="dcterms:W3CDTF">2026-11-01T06:14:15Z</dcterms:modified>
  <dc:title>துதிப் பாடல்கள் : 342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