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த்தமிட்டுக் கூப்பிடு; அடக்கிக்கொள்ளாதே; எக்காளத்தைப்போல உன் சத்தத்தை உயர்த்தி, என் ஜனத்துக்கு அவர்கள் மீறுதலையும், யாக்கோபின் வம்சத்தாருக்கு அவர்கள் பாவங்களையும் தெரிவி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த்தமிட்டுக் கூப்பிடு; அடக்கிக்கொள்ளாதே; எக்காளத்தைப்போல உன் சத்தத்தை உயர்த்தி, என் ஜனத்துக்கு அவர்கள் மீறுதலையும், யாக்கோபின் வம்சத்தாருக்கு அவர்கள் பாவங்களையும் தெரிவி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ங்கள் தேவனுடைய நியாயத்தைவிட்டு விலகாமல் நீதியைச் செய்துவருகிற ஜாதியாரைப்போல் அவர்கள் நாடோறும் என்னைத் தேடி, என் வழிகளை அறிய விரும்புகிறார்கள்; நீதி நியாயங்களை என்னிடத்தில் விசாரித்து தேவனிடத்தில் சேர விரும்ப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ங்கள் தேவனுடைய நியாயத்தைவிட்டு விலகாமல் நீதியைச் செய்துவருகிற ஜாதியாரைப்போல் அவர்கள் நாடோறும் என்னைத் தேடி, என் வழிகளை அறிய விரும்புகிறார்கள்; நீதி நியாயங்களை என்னிடத்தில் விசாரித்து தேவனிடத்தில் சேர விரும்ப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ங்கள் தேவனுடைய நியாயத்தைவிட்டு விலகாமல் நீதியைச் செய்துவருகிற ஜாதியாரைப்போல் அவர்கள் நாடோறும் என்னைத் தேடி, என் வழிகளை அறிய விரும்புகிறார்கள்; நீதி நியாயங்களை என்னிடத்தில் விசாரித்து தேவனிடத்தில் சேர விரும்ப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உபவாசம்பண்ணும்போது நீர் நோக்காமலிருக்கிறதென்ன? நாங்கள் எங்கள் ஆத்துமாக்களை ஒடுக்கும்போது நீர் அதை அறியாமலிருக்கிறதென்ன என்கிறார்கள்; இதோ, நீங்கள் உபவாசிக்கும் நாளிலே உங்கள் இச்சையின்படி நடந்து, உங்கள் வேலைகளையெல்லாம் கட்டாயமாய்ச் செய்கிற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உபவாசம்பண்ணும்போது நீர் நோக்காமலிருக்கிறதென்ன? நாங்கள் எங்கள் ஆத்துமாக்களை ஒடுக்கும்போது நீர் அதை அறியாமலிருக்கிறதென்ன என்கிறார்கள்; இதோ, நீங்கள் உபவாசிக்கும் நாளிலே உங்கள் இச்சையின்படி நடந்து, உங்கள் வேலைகளையெல்லாம் கட்டாயமாய்ச் செய்கிற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உபவாசம்பண்ணும்போது நீர் நோக்காமலிருக்கிறதென்ன? நாங்கள் எங்கள் ஆத்துமாக்களை ஒடுக்கும்போது நீர் அதை அறியாமலிருக்கிறதென்ன என்கிறார்கள்; இதோ, நீங்கள் உபவாசிக்கும் நாளிலே உங்கள் இச்சையின்படி நடந்து, உங்கள் வேலைகளையெல்லாம் கட்டாயமாய்ச் செய்கிற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வழக்குக்கும் வாதுக்கும் துஷ்டத்தனத்தையுடைய கையினால் குத்துகிறதற்கும் உபவாசிக்கிறீர்கள்; நீங்கள் உங்கள் கூக்குரலை உயரத்திலே கேட்கப்பண்ணும்படியாய், இந்நாளில் உபவாசிக்கிறதுபோல் உபவாசியாதிருங்கள்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வழக்குக்கும் வாதுக்கும் துஷ்டத்தனத்தையுடைய கையினால் குத்துகிறதற்கும் உபவாசிக்கிறீர்கள்; நீங்கள் உங்கள் கூக்குரலை உயரத்திலே கேட்கப்பண்ணும்படியாய், இந்நாளில் உபவாசிக்கிறதுபோல் உபவாசியாதிருங்கள்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 தன் ஆத்துமாவை ஒடுக்குகிறதும், தலைவணங்கி நாணலைப்போல் இரட்டிலும் சாம்பலிலும் படுத்துக்கொள்ளுகிறதும், எனக்குப் பிரியமான உபவாச நாளாயிருக்குமோ இதையா உபவாசமென்றும் கர்த்தருக்குப் பிரியமான நாளென்றும் சொல்லுவாய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 தன் ஆத்துமாவை ஒடுக்குகிறதும், தலைவணங்கி நாணலைப்போல் இரட்டிலும் சாம்பலிலும் படுத்துக்கொள்ளுகிறதும், எனக்குப் பிரியமான உபவாச நாளாயிருக்குமோ இதையா உபவாசமென்றும் கர்த்தருக்குப் பிரியமான நாளென்றும் சொல்லுவாய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 தன் ஆத்துமாவை ஒடுக்குகிறதும், தலைவணங்கி நாணலைப்போல் இரட்டிலும் சாம்பலிலும் படுத்துக்கொள்ளுகிறதும், எனக்குப் பிரியமான உபவாச நாளாயிருக்குமோ இதையா உபவாசமென்றும் கர்த்தருக்குப் பிரியமான நாளென்றும் சொல்லுவாய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ிரமத்தின் கட்டுகளை அவிழ்க்கிறதும், நுகத்தடியின் பிணையல்களை நெகிழ்க்கிறதும், நெருக்கப்பட்டிருக்கிறவர்களை விடுதலையாக்கிவிடுகிறதும், சகல நுகத்தடிகளையும் உடைத்துப்போடுகிறத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ிரமத்தின் கட்டுகளை அவிழ்க்கிறதும், நுகத்தடியின் பிணையல்களை நெகிழ்க்கிறதும், நெருக்கப்பட்டிருக்கிறவர்களை விடுதலையாக்கிவிடுகிறதும், சகல நுகத்தடிகளையும் உடைத்துப்போடுகிறத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சியுள்ளவனுக்கு உன் ஆகாரத்தைப் பகிர்ந்துகொடுக்கிறதும், துரத்துண்ட சிறுமையானவர்களை வீட்டிலே சேர்த்துக்கொள்ளுகிறதும், வஸ்திரமில்லாதவனைக்கண்டால் அவனுக்கு வஸ்திரங் கொடுக்கிறதும், உன் மாம்சமானவனுக்கு உன்னை ஒளிக்காமலிருக்கிறதும் அல்லவோ எனக்கு உகந்த உபவாச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சியுள்ளவனுக்கு உன் ஆகாரத்தைப் பகிர்ந்துகொடுக்கிறதும், துரத்துண்ட சிறுமையானவர்களை வீட்டிலே சேர்த்துக்கொள்ளுகிறதும், வஸ்திரமில்லாதவனைக்கண்டால் அவனுக்கு வஸ்திரங் கொடுக்கிறதும், உன் மாம்சமானவனுக்கு உன்னை ஒளிக்காமலிருக்கிறதும் அல்லவோ எனக்கு உகந்த உபவாச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சியுள்ளவனுக்கு உன் ஆகாரத்தைப் பகிர்ந்துகொடுக்கிறதும், துரத்துண்ட சிறுமையானவர்களை வீட்டிலே சேர்த்துக்கொள்ளுகிறதும், வஸ்திரமில்லாதவனைக்கண்டால் அவனுக்கு வஸ்திரங் கொடுக்கிறதும், உன் மாம்சமானவனுக்கு உன்னை ஒளிக்காமலிருக்கிறதும் அல்லவோ எனக்கு உகந்த உபவாச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விடியற்கால வெளுப்பைப்போல உன் வெளிச்சம் எழும்பி உன் சுகவாழ்வு சீக்கிரத்தில் துளிர்த்து உன் நீதி உனக்கு முன்னாலே செல்லும்; கர்த்தருடைய மகிமை உன்னைப் பின்னாலே கா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விடியற்கால வெளுப்பைப்போல உன் வெளிச்சம் எழும்பி உன் சுகவாழ்வு சீக்கிரத்தில் துளிர்த்து உன் நீதி உனக்கு முன்னாலே செல்லும்; கர்த்தருடைய மகிமை உன்னைப் பின்னாலே கா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ீ கூப்பிடுவாய், கர்த்தர் மறுஉத்தரவு கொடுப்பார்; நீ சத்தமிடுவாய்: இதோ, நான் இருக்கிறேன் என்று சொல்லுவார். நுகத்தடியையும் விரல் நீட்டுதலையும் நிபச்சொல்லையும், நீ உன் நடுவிலிருந்து அகற்ற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ீ கூப்பிடுவாய், கர்த்தர் மறுஉத்தரவு கொடுப்பார்; நீ சத்தமிடுவாய்: இதோ, நான் இருக்கிறேன் என்று சொல்லுவார். நுகத்தடியையும் விரல் நீட்டுதலையும் நிபச்சொல்லையும், நீ உன் நடுவிலிருந்து அகற்ற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சியுள்ளவனிடத்தில் உன் ஆத்துமாவைச் சாய்த்து, சிறுமைப்பட்ட ஆத்துமாவைத் திருப்தியாக்கினால், அப்பொழுது இருளில் உன் வெளிச்சம் உதித்து, உன் அந்தகாரம் மத்தியானத்தைப்போலா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சியுள்ளவனிடத்தில் உன் ஆத்துமாவைச் சாய்த்து, சிறுமைப்பட்ட ஆத்துமாவைத் திருப்தியாக்கினால், அப்பொழுது இருளில் உன் வெளிச்சம் உதித்து, உன் அந்தகாரம் மத்தியானத்தைப்போலா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நித்தமும் உன்னை நடத்தி, மகா வறட்சியான காலங்களில் உன் ஆத்துமாவைத் திருப்தியாக்கி, உன் எலும்புகளை நிணமுள்ளதாக்குவார்; நீ நீர்ப்பாய்ச்சலான தோட்டத்தைப்போலவும், வற்றாத நீரூற்றைப்போலவும் இருப்ப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நித்தமும் உன்னை நடத்தி, மகா வறட்சியான காலங்களில் உன் ஆத்துமாவைத் திருப்தியாக்கி, உன் எலும்புகளை நிணமுள்ளதாக்குவார்; நீ நீர்ப்பாய்ச்சலான தோட்டத்தைப்போலவும், வற்றாத நீரூற்றைப்போலவும் இருப்ப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டத்திலிருந்து தோன்றினவர்கள் பூர்வமுதல் பாழாய்க் கிடந்த ஸ்தலங்களைக் கட்டுவார்கள்; தலைமுறை தலைமுறையாக இருக்கும் அஸ்திபாரங்கள்மேல் நீ கட்டுவாய்; திறப்பானதை அடைக்கிறவன் என்றும், குடியிருக்கும்படி பாதைகளைத் திருத்துகிறவன் என்றும் நீ பெயர் பெறுவ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டத்திலிருந்து தோன்றினவர்கள் பூர்வமுதல் பாழாய்க் கிடந்த ஸ்தலங்களைக் கட்டுவார்கள்; தலைமுறை தலைமுறையாக இருக்கும் அஸ்திபாரங்கள்மேல் நீ கட்டுவாய்; திறப்பானதை அடைக்கிறவன் என்றும், குடியிருக்கும்படி பாதைகளைத் திருத்துகிறவன் என்றும் நீ பெயர் பெறுவ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டத்திலிருந்து தோன்றினவர்கள் பூர்வமுதல் பாழாய்க் கிடந்த ஸ்தலங்களைக் கட்டுவார்கள்; தலைமுறை தலைமுறையாக இருக்கும் அஸ்திபாரங்கள்மேல் நீ கட்டுவாய்; திறப்பானதை அடைக்கிறவன் என்றும், குடியிருக்கும்படி பாதைகளைத் திருத்துகிறவன் என்றும் நீ பெயர் பெறுவ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ரிசுத்தநாளாகிய ஓய்வுநாளிலே உனக்கு இஷ்டமானதைச் செய்யாதபடி, உன் காலை விலக்கி, உன்வழிகளின்படி, நடவாமலும், உனக்கு இஷ்டமானதைச் செய்யாமலும் உன் சொந்தப்பேச்சைப் பேசாமலிருந்து ஓய்வுநாளை மனமகிழ்ச்சியின் நாளென்றும், கர்த்தருடைய பரிசுத்த நாளை மகிமையுள்ள நாளென்றும் சொல்லி, அதை மகிமையாக எண்ணுவாயானா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ரிசுத்தநாளாகிய ஓய்வுநாளிலே உனக்கு இஷ்டமானதைச் செய்யாதபடி, உன் காலை விலக்கி, உன்வழிகளின்படி, நடவாமலும், உனக்கு இஷ்டமானதைச் செய்யாமலும் உன் சொந்தப்பேச்சைப் பேசாமலிருந்து ஓய்வுநாளை மனமகிழ்ச்சியின் நாளென்றும், கர்த்தருடைய பரிசுத்த நாளை மகிமையுள்ள நாளென்றும் சொல்லி, அதை மகிமையாக எண்ணுவாயானா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ரிசுத்தநாளாகிய ஓய்வுநாளிலே உனக்கு இஷ்டமானதைச் செய்யாதபடி, உன் காலை விலக்கி, உன்வழிகளின்படி, நடவாமலும், உனக்கு இஷ்டமானதைச் செய்யாமலும் உன் சொந்தப்பேச்சைப் பேசாமலிருந்து ஓய்வுநாளை மனமகிழ்ச்சியின் நாளென்றும், கர்த்தருடைய பரிசுத்த நாளை மகிமையுள்ள நாளென்றும் சொல்லி, அதை மகிமையாக எண்ணுவாயானால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ில் மனமகிழ்ச்சியாயிருப்பாய், பூமியின் உயர்ந்த இடங்களில் உன்னை ஏறியிருக்கும்டி பண்ணி உன் தகப்பனாகிய யாக்கோபுடைய சுதந்தரத்தால் உன்னைப் போஷிப்பேன்; கர்த்தருடைய வாய் இதைச் சொல்ல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ில் மனமகிழ்ச்சியாயிருப்பாய், பூமியின் உயர்ந்த இடங்களில் உன்னை ஏறியிருக்கும்டி பண்ணி உன் தகப்பனாகிய யாக்கோபுடைய சுதந்தரத்தால் உன்னைப் போஷிப்பேன்; கர்த்தருடைய வாய் இதைச் சொல்ல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1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ಗಟ್ಟಿಯಾಗಿ ಕೂಗು, ಹಿಂತೆಗೆಯಬೇಡ. ತುತೂರಿಯಂತೆ ನಿನ್ನ ಸ್ವರವನ್ನೆತ್ತು, ನನ್ನ ಜನರಿಗೆ ಅವರ ದ್ರೋಹವನ್ನೂ ಯಾಕೋಬ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ವರಿಗೆ ಅವರ ಪಾಪವನ್ನೂ ತೋರ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ಾಗ್ಯೂ ಅವರು ನನ್ನನ್ನು ಪ್ರತಿನಿತ್ಯವೂ ಹುಡುಕು ತ್ತಾರೆ. ನನ್ನ ಮಾರ್ಗಗಳನ್ನು ತಿಳಿದುಕೊಳ್ಳುವದ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ೋಷಪಡುತ್ತಾರೆ. ತನ್ನ ದೇವರ ನ್ಯಾಯವನ್ನು ಬಿಡದೆ ನೀತಿಯನ್ನಾಚರಿಸುವ ಜನಾಂಗದ ಹಾಗೆಯೇ ನೀತಿಯುಳ್ಳ ನ್ಯಾಯ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ಿಂದ ಕೇಳುತ್ತಾರೆ. ದೇವರನ್ನು ಸವಿಾಪಿಸುವದರಲ್ಲಿ ಸಂತೋಷ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ವು ಉಪವಾಸ ಮಾಡಿದ್ದೇವೆ, ನೀನು ಯಾಕೆ ನೋಡುವದಿಲ್ಲ? ನಮ್ಮ ಪ್ರಾಣವನ್ನು ಕುಂದಿಸಲು ನೀನು ಗಮನಿಸದಿರುವದೇಕ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ಅಂದು ಕೊಳ್ಳುತ್ತಾರೆ; ಇಗೋ, ನಿಮ್ಮ ಉಪವಾಸದ ದಿನದಲ್ಲಿ ನಿಮ್ಮ ಇಷ್ಟವನ್ನು ತೀರಿಸುತ್ತೀರಿ ಮತ್ತು ನಿಮ್ಮ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ಡಿತವನ್ನು ನಿರ್ಬಂಧಿಸುತ್ತ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ಗೋ, ವ್ಯಾಜ್ಯ ಕ್ಕೂ ಹೋರಾಟಕ್ಕೂ ದುಷ್ಟತ್ವದ ಮುಷ್ಟಿಯಿಂದ ಹೊಡೆಯುವದಕ್ಕೂ ನೀವು ಉಪವಾಸಮಾಡುತ್ತೀರಿ. ನಿಮ್ಮ ಸ್ವರ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ಕ್ಕೆ ಕೇಳಿಸುವಂತೆ ಈ ದಿವಸ ಉಪವಾಸ ಮಾಡಿದ ಹಾಗೆ ನೀವು ಮಾಡ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ನು ಆರಿಸಿಕೊಂಡದ್ದು ಇಂಥಾ ಉಪವಾಸವೋ? ಜೊಂಡಿನಂತೆ ತಲೆಯನ್ನು ಬೊಗ್ಗಿಸಿಕೊಂಡು ಗೋಣೀ ತಟ್ಟನ್ನೂ ಬೂದಿಯನ್ನೂ ಆಸ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ಕೊಂಡು ಕೂತುಕೊಳ್ಳುವದೋ? ಇದನ್ನು ಉಪವಾಸವೆಂದು ನೀವು ಕರೆದು ಆ ದಿನದಲ್ಲಿ ಮನುಷ್ಯನು ತನ್ನ ಆತ್ಮವನ್ನು ಕುಂದಿಸುವ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ಮೆಚ್ಚುವ ದಿನವೆಂದು ಅನ್ನು ತ್ತೀರ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ಆದುಕೊಳ್ಳುವ ಉಪವಾಸವು ಕೇಡಿನ ಬಂಧನಗಳನ್ನು ಬಿಚ್ಚುವದೂ ಭಾರವಾದ ಹೊರೆಯನ್ನು ಬಿಚ್ಚುವದೂ ಹಿಂಸಿಸಲ್ಪಟ್ಟ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ಿಸ ಲ್ಪಟ್ಟವರಾಗಿ ಹಾಕುವದೂ ಆಗಿದೆಯ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್ನ ರೊಟ್ಟಿಯನ್ನು ಹಸಿದವರಿಗೆ ಹಂಚುವದೂ ಅಲೆಯು ತ್ತಿರುವ ಬಡವರನ್ನು ನಿನ್ನ ಮನೆಗೆ ಬರಮಾಡಿ ಕೊಳ್ಳುವ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ತ್ತಲೆಯವರನ್ನು ಕಂಡಾಗೆಲ್ಲ ಅವರಿಗೆ ಹೊದಿಸುವದೂ ನಿನ್ನ ಸ್ವಂತ ಶರೀರದಂತಿರುವವ ನಿಗೆ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ೆಮಾಡಿಕೊಳ್ಳದಿರುವದೂ ಇದೇ ಅ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ೀಗಾದರೆ ನಿನ್ನ ಬೆಳಕು ಉದಯದಂತೆ ಪ್ರತ್ಯಕ್ಷವಾಗುವದು. ನಿನ್ನ ಕ್ಷೇಮವು ಬೇಗನೆ ಚಿಗುರು ವದು. ನಿನ್ನ ನೀತಿಯ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ಬಲವಾಗಿ ಮುಂದ ರಿಯುವದು. ಕರ್ತನ ಮಹಿಮೆಯು ನಿನಗೆ ಹಿಂಬಲ ವ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ನೀನು ಕರೆದರೆ ಕರ್ತನು ಉತ್ತರ ಕೊಡುವನು; ನೀನು ಕೂಗುವಿ ಆಗ ಆತನು--ನಾನು ಇಲ್ಲಿ ಇದ್ದೇನೆ ಅನ್ನುವನು. ನೀ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ದೊಳ ಗಿಂದ ನೊಗವನ್ನೂ ಬೆರಳ ಸನ್ನೆಯನ್ನೂ ವ್ಯರ್ಥವಾದ ಸಂಭಾಷಣೆಯನ್ನೂ ತೆಗೆದುಹಾಕ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ಹಸಿದವನ ಕಡೆಗೆ ನಿನ್ನ ಮನಸ್ಸು ಹೋಗುವಂತೆ ಮಾಡಿ, ಕುಂದಿ ಹೋದವನ ಪ್ರಾಣವನ್ನು ತೃಪ್ತಿಪಡಿಸಿದರೆ ಆಗ ನಿನ್ನ ಬೆಳಕ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ಲೆಯಲ್ಲಿ ಉದಯಿಸುವದು. ನಿನ್ನ ಅಂಧ ಕಾರವು ಮಧ್ಯಾಹ್ನದ ಹಾಗೆ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ು ನಿನ್ನನ್ನು ನಿತ್ಯವೂ ನಡಿಸುತ್ತಾ ಮಳೆಯಿಲ್ಲದ ಕಾಲದಲ್ಲಿ ನಿನ್ನ ಪ್ರಾಣವನ್ನು ತೃಪ್ತಿಗೊಳಿಸಿ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ುಬುಗಳನ್ನು ಬಲಪಡಿಸುವನು ಮತ್ತು ನೀನು ನೀರು ಹಾಕಿದ ತೋಟದ ಹಾಗೆಯೂ ಮುಗಿಯದ ಜಲಬುಗ್ಗೆಯ ಹಾಗೆಯೂ ಇ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ನಿನ್ನವರು ಪುರಾತನ ಕಾಲದ ಹಾಳಾದ ಸ್ಥಳಗಳನ್ನು ಕಟ್ಟುವರು, ತಲತಲಾ ಂತರಕ್ಕಿದ್ದ ಅಸ್ತಿವಾರಗಳನ್ನು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ಬ್ಬಿಸುವಿ; ಸೀಳಿ ದ್ದನ್ನು ಸರಿ ಮಾಡುವವನೆಂದೂ ನಿವಾಸಿಗಳಿಗಾಗಿ ಹಾದಿಗಳನ್ನು ತಿರಿಗಿ ಸರಿಮಾಡುವವನೆಂದೂ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ಯಲ್ಪ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ನು ಸಬ್ಬತ್ತಿನಲ್ಲಿ ನಿನ್ನ ಕಾಲನ್ನು ಹಿಂದೆಗೆದು, ನನ್ನ ಪರಿಶುದ್ಧ ದಿವಸದಲ್ಲಿ ನಿನ್ನ ಇಷ್ಟ ವನ್ನು ಮಾಡದೇ ಹೋ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ಬ್ಬತ್ತನ್ನು ಆನಂದಕರ ವಾದದ್ದೆಂದೂ ಕರ್ತನ ಪರಿಶುದ್ಧ ದಿವಸವನ್ನು ಘನವುಳ್ಳದ್ದೆಂದೂ ಕರೆದರೆ, ಸ್ವಂತ ಕೆಲಸಗಳನ್ನು ಮಾಡ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ಂತ ಇಷ್ಟವನ್ನು ಕಂಡುಕೊಳ್ಳದೆ, ಸ್ವಂತ ಮಾತುಗಳನ್ನು ಆಡದೆ, ಅದನ್ನು ಘನಪಡಿಸಿ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ಕರ್ತನಲ್ಲಿ ಆನಂದಗೊಳ್ಳುವಿ; ಭೂಮಿಯ ಎತ್ತರವಾದ ಸ್ಥಳಗಳ ಮೇಲೆ ನಿನ್ನನ್ನು ಹತ್ತಿಸಿ, ನಿನ್ನ ತಂದೆಯಾದ ಯಾಕೋಬ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ಧ್ಯತೆಯನ್ನು ಅನುಭವಿ ಸುವಂತೆ ನಿನಗೆ ಮಾಡುವೆನು. ಕರ್ತನೇ ಇದನ್ನು ನುಡಿ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2026-10-20T03:44:06Z</dcterms:created>
  <dcterms:modified xsi:type="dcterms:W3CDTF">2026-10-20T03:44:06Z</dcterms:modified>
  <dc:title>ಯೆಶಾಯನು : 58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