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கன்மலையாகிய கர்த்தாவே, உம்மை நோக்கிக் கூப்பிடுகிறேன்; நீர் கேளாதவர்போல மவுனமாயிராதேயும், நீர் மவுனமாயிருந்தால் நான் குழியில் இறங்குகிறவர்களுக்கு ஒப்பாவ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கன்மலையாகிய கர்த்தாவே, உம்மை நோக்கிக் கூப்பிடுகிறேன்; நீர் கேளாதவர்போல மவுனமாயிராதேயும், நீர் மவுனமாயிருந்தால் நான் குழியில் இறங்குகிறவர்களுக்கு ஒப்பாவ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ம்மை நோக்கிச் சத்தமிட்டு உம்முடைய பரிசுத்த சந்நிதிக்கு நேராகக் கையெடுக்கையில், என் விண்ணப்பங்களின் சத்தத்தைக் கேட்டருள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ம்மை நோக்கிச் சத்தமிட்டு உம்முடைய பரிசுத்த சந்நிதிக்கு நேராகக் கையெடுக்கையில், என் விண்ணப்பங்களின் சத்தத்தைக் கேட்டருள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யலானுக்குச் சமாதான வாழ்த்துதலைச் சொல்லியும், தங்கள் இருதயங்களில் பொல்லாப்பை வைத்திருக்கிற துன்மார்க்கரோடும் அக்கிரமக்காரரோடும் என்னை வாரிக்கொள்ளாதேய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யலானுக்குச் சமாதான வாழ்த்துதலைச் சொல்லியும், தங்கள் இருதயங்களில் பொல்லாப்பை வைத்திருக்கிற துன்மார்க்கரோடும் அக்கிரமக்காரரோடும் என்னை வாரிக்கொள்ளாதேய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ுடைய கிரியைகளுக்கும் அவர்களுடைய நடத்தைகளின் பொல்லாங்குக்கும் தக்கதாக அவர்களுக்குச் செய்யும்; அவர்கள் செய்கைகளின் செய்கைக்குத்தக்கதாக அவர்களுக்கு அளியும், அவர்களுக்குச் சரிக்குச் சரிக்கட்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ுடைய கிரியைகளுக்கும் அவர்களுடைய நடத்தைகளின் பொல்லாங்குக்கும் தக்கதாக அவர்களுக்குச் செய்யும்; அவர்கள் செய்கைகளின் செய்கைக்குத்தக்கதாக அவர்களுக்கு அளியும், அவர்களுக்குச் சரிக்குச் சரிக்கட்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கர்த்தருடைய செய்கைகளையும் அவர் கரத்தின் கிரியைகளையும் கவனியாதபடியால், அவர்களை இடித்துப்போடுவார், அவர்களைக் கட்டமாட்ட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கர்த்தருடைய செய்கைகளையும் அவர் கரத்தின் கிரியைகளையும் கவனியாதபடியால், அவர்களை இடித்துப்போடுவார், அவர்களைக் கட்டமாட்ட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ுக்கு ஸ்தோத்திரம்; அவர் என் விண்ணப்பங்களின் சத்தத்தைக் கேட்ட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என் பெலனும் என் கேடகமுமாயிருக்கிறார்; என் இருதயம், அவரை நம்பியிருந்தது; நான் சகாயம் பெற்றேன், ஆகையால் என் இருதயம் களிகூருகிறது; என் பாட்டினால் அவரைத் துதிப்ப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என் பெலனும் என் கேடகமுமாயிருக்கிறார்; என் இருதயம், அவரை நம்பியிருந்தது; நான் சகாயம் பெற்றேன், ஆகையால் என் இருதயம் களிகூருகிறது; என் பாட்டினால் அவரைத் துதிப்ப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அவர்களுடைய பெலன்; அவரே தாம் அபிஷேகம்பண்ணினவனுக்கு அரணான அடைக்கலமானவ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ரீர் உமது ஜனத்தை இரட்சித்து, உமது சுதந்தரத்தை ஆசீர்வதியும்; அவர்களைப் போஷித்து, அவர்களை என்றென்றைக்கும் உயர்த்தியருள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ரீர் உமது ஜனத்தை இரட்சித்து, உமது சுதந்தரத்தை ஆசீர்வதியும்; அவர்களைப் போஷித்து, அவர்களை என்றென்றைக்கும் உயர்த்தியருள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হে প্রভু, আপনি আমার শিলা| আপনার সাহায্যের জন্য আমি আপনাকে ডাকছি| আমার প্রার্থনা থেকে কান ফির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বেন না| যদি আপনি আমার ডাকে সাড়া না দেন, লোকে ভাববে আমি কবরের মৃত ব্যক্তির চেয়ে উন্নত কিছু ন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ভু, আমার দু হাত তুলে আপনার পবিত্রতম স্থানে আমি প্রার্থনা জানাই| যখন আমি আপনাকে ডাকি আমার ডা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নুন| আমার প্রতি কৃপা প্রদর্শন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্রভু, আমাকে খারাপ লোকদের একজন ভাববেন না| সেই সব লোক “সলোম” শব্দের দ্বারা তাদের প্রতিবেশী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ভিনন্দন করে| কিন্তু মনে মনে তারা প্রতিবেশীদের বিরুদ্ধে মন্দ ফন্দি আঁট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ভু, ঐসব লোক অন্যান্য লোকদের প্রতি মন্দ আচরণ করে| অতএব তাদের যাতে খারাপ হয় তাই করুন| য়েমন ও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যদের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মন্দ লোকরা কখনই প্রভুর ভালো কাজগুলো বুঝতে পারে না| প্রভু য়ে সব ভালো কাজ করেন তা তারা দেখে না|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বুঝতে চায় না, তারা শুধু ধ্বংস করতে চ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্রভুর প্রশংসা কর! তিনি আমার প্রতি করুণা করার প্রার্থনা শুনেছ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প্রভুই আমার শক্তি, তিনিই আমার ঢাল| আমি তাঁকে বিশ্বাস করেছি| তিনি আমায় সাহায্য করেছেন|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চণ্ড খুশী! এবং তাই আমি তাঁর প্রশংসা করে গান গা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্রভু যাকে পছন্দ করেন তাঁকে রক্ষা করেন| প্রভুই তাঁর শক্ত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ঈশ্বর আপনার লোকদের রক্ষা করেন| আপনার অধিকারভুক্ত যারা তাদের আশীর্বাদ করুন| তাদের আপনি চিরকা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নেতৃত্ব দিন এবং তাদের সম্মান দি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2026-10-21T07:29:28Z</dcterms:created>
  <dcterms:modified xsi:type="dcterms:W3CDTF">2026-10-21T07:29:28Z</dcterms:modified>
  <dc:title>গীতসংহিতা : 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