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8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ல்லையில்லா ஞானபரன் வெல்லைமலையோர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ல்லணையிலே பிறந்தார் இல்லமெங்கும் ஈர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ல்லைமிகும் அவ்விருட்டு நே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ேகம் ஊரோரம் சத்திரத்தை ந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ன் புவி வாழ் ராஜனுக்கு மாட்டகந்தான் வீடோ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வர்க்கு வாய்த்த மெத்தை வாடின புல்பூண்டோ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 பழங் கந்தை என்ன பாடோ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ேகம் ஊரோரம் சத்திரத்தை ந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ந்தரத்தில் பாடுகின்றார் தூதர் சேனை கூட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ை ஆயர் ஓடுகின்றார் பாடல் கேட்கத் தேட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த்லேகம் ஊரோரம் சத்திரத்தை நாட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ிரவில் என்ன இந்த மோட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ேகம் ஊரோரம் சத்திரத்தை ந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ஆட்டிடையர் அஞ்சுகின்றார் அவர் மகிமை கண்ட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்டியின்றிக் காபிரியேல் சொன்ன செய்தி கொண்ட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்டமுடன் ரட்சகரைக் கண்ட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ேகம் ஊரோரம் சத்திரத்தை ந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இந்த்ரியுடு கண்டரசர் மூவர் நடந்தார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ிரத் தூபப் போளம் வைத்துச் சுதனைப் பணிந்தார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ந்தையது பார்க்கலாம் வா நே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ேகம் ஊரோரம் சத்திரத்தை நாட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் ஏசு பாலனுக்குத் துத்தியங்கள் பாட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் ஏசு பாலனுக்குத் துத்தியங்கள் பாட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்தியுடன் இத்தினம் வாஓட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ேகம் ஊரோரம் சத்திரத்தை ந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்தியுடன் இத்தினம் வாஓட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ேகம் ஊரோரம் சத்திரத்தை ந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லம் நிறைவேறின போதிஸ்திரியின் வித்த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லகன்னி கர்ப்பத்தில் ஆவியால் உற்பவித்துப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னான யேசுநமின் சொத்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ேகம் ஊரோரம் சத்திரத்தை ந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2026-09-15T17:32:55Z</dcterms:created>
  <dcterms:modified xsi:type="dcterms:W3CDTF">2026-09-15T17:32:55Z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