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ையில்லா ஞானபரன் வெல்லைமலையோர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ணையிலே பிறந்தார் இல்லமெங்கும் ஈர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மிகும் அவ்விருட்டு நே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் புவி வாழ் ராஜனுக்கு மாட்டகந்தான் வீட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ர்க்கு வாய்த்த மெத்தை வாடின புல்பூண்ட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 பழங் கந்தை என்ன பாடோ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்தரத்தில் பாடுகின்றார் தூதர் சேனை கூ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 ஆயர் ஓடுகின்றார் பாடல் கேட்கத் தே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லேகம் ஊரோரம் சத்திரத்தை ந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ிரவில் என்ன இந்த மோ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ட்டிடையர் அஞ்சுகின்றார் அவர் மகிமை கண்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்டியின்றிக் காபிரியேல் சொன்ன செய்தி கொண்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டமுடன் ரட்சகரைக் க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ந்த்ரியுடு கண்டரசர் மூவர் நடந்தா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த் தூபப் போளம் வைத்துச் சுதனைப் பணிந்தா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யது பார்க்கலாம் வா நே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ஏசு பாலனுக்குத் துத்தியங்கள் ப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ஏசு பாலனுக்குத் துத்தியங்கள் ப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ுடன் இத்தினம் வாஓ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ுடன் இத்தினம் வாஓ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லம் நிறைவேறின போதிஸ்திரியின் வித்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லகன்னி கர்ப்பத்தில் ஆவியால் உற்பவித்துப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ன யேசுநமின் சொத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2026-07-31T14:57:31Z</dcterms:created>
  <dcterms:modified xsi:type="dcterms:W3CDTF">2026-07-31T14:57:31Z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