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த் துரத்தவும், தன் கால்கள் நடவாதிருந்த பாதையிலே சமாதானத்தோடே நடக்கவும் பண்ணினவர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வுகள் அதைக் கண்டு பயப்படும், பூமியின் கடையாந்தரங்கள் நடுங்கும்; அவர்கள் சேர்ந்து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வுகள் அதைக் கண்டு பயப்படும், பூமியின் கடையாந்தரங்கள் நடுங்கும்; அவர்கள் சேர்ந்துவ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ுக்கு ஒருவர் ஒத்தாசை செய்து திடன்கொள் என்று சகோதரனுக்குச் சகோதரன் சொல்ல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ீங்கள் சூனியத்திலும் சூனியமாயிருக்கிறீர்கள்; உங்கள் செயல் வெறுமையிலும் வெறுமையானது; உங்களைத் தெரிந்துகொள்ளுகிறவன் அருவருப்பான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ீங்கள் சூனியத்திலும் சூனியமாயிருக்கிறீர்கள்; உங்கள் செயல் வெறுமையிலும் வெறுமையானது; உங்களைத் தெரிந்துகொள்ளுகிறவன் அருவருப்பான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அவர்கள் எல்லாரும் மாயை, அவர்கள் கிரியைகள் விருதா; அவர்களுடைய விக்கிரகங்கள் காற்றும் வெறுமையுந்தா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কে এইসব প্রশ্নগুলির উত্তর দাও: পূর্ব থেকে আসা লোকটিকে কে জাগিয়েছিল? তিনি যেখানেই যান, ন্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ঙ্গে আছে| তিনি তাঁর তরবারি দিয়ে জাতিগুলিকে পরাস্ত করেন| তারা ধূলো বালিতে পরিণত হয়| তিন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ুকের সাহায্য রাজাদের পরাজিত করেন| তারা বাতাসে উড়ে যাওয়া খড়কুটোর মতো পাল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সেনাদের ধাওযা করেন, কিন্তু কখনও আঘাত পান না| যেখানে তিনি কখনও যাননি সে সব স্থানে য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সব ঘটনার কারণ কে? কে এই সব করেছেন| কে প্রথম থেকেই সব মানুষকে ডাক দিয়েছিল? আমি প্রভু,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আমি প্রভু, আমিই প্রথম, আমিই শ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, দূরবর্তী স্থানের লোকরা তাকাও| ভীত হও! তোমরা পৃথিবীর দূরবর্তী স্থানের লোকেরা ভয়ে কাঁপ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এসে আমার কথা শোন|” এবং তার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শ্রমিকেরা একে অন্যকে সাহায্য করে| শক্তিশালী হতে একে অন্যকে উত্সাহ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ক জন কর্মী মূর্ত্তি বানানোর জন্য কাঠ কাটে| সে স্বর্ণকারদের উত্সাহিত করে| অন্য শ্রমিক হাতু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ধাতুকে মসৃণ করে তোলে| তারপর সেই কর্মীটি অন্য কর্মীকে ভারী ধাতব খোপের মধ্যে ধাতুটি ঢেল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টিযে বিভিন্ন রকমের জিনিস তৈরি করার জন্য উত্সাহিত করে| ঐ শেষ শ্রমিকটি ধাতব কাজের সম্বন্ধে বল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এইটি ভালো| এটি খুলে আসবে না|’ তারপর সে মূর্ত্তিটিকে পেরেক দিয়ে কোন একটি ভিত্তির ওপর এমন ভাবে বস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 যাতে সেটা নড়তে বা পড়তে না পার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: “ইস্রায়েল, তুমি আমার দাস| যাকোব, তোমাকে আমি বেছে নিয়েছি| তুমি অব্রাহামের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সেছ যে আমাকে ভালবাস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ুমি বহু দূরের দেশে ছিলে, কিন্তু আমি তোমার কাছে পৌঁছে যাই| আমি তোমাকে দূরস্থান থেকে ডেক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কে বলেছিলাম যে তুমি আমার সেবক| আমি তোমাকে বেছে নিয়েছি এবং আমি তোমাকে বাতিল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চিন্তিত হযো না, আমি তোমার সঙ্গে আছি| ভীত হবে না, আমি তোমার ঈশ্বর| আমি তোমাকে শক্তিশাল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সাহায্য করব| তোমাকে আমার ভাল দক্ষিণ হস্ত দিয়ে সমর্থন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খো, কিছু লোক তোমার ওপর রুদ্ধ| কিন্তু তারা লজ্জিত হবে| যারা তোমার সঙ্গে তর্ক করে তারা হেরে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দৃশ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রা তোমার বিরুদ্ধাচরণ করে তাদের তুমি খুঁজবে কিন্তু দেখতে পাবে না| যে সব লোক তো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করেছিল তারা সকলেই পুরোপুরি ভাবে অদৃশ্য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প্রভু তোমার ঈশ্বর, তোমার ডান হাত ধরে আমি আছি| এবং আমি তোমাকে বলি: ভীত হবে না!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ূল্যবান যিহূদা ভীত হবে না! আমার প্রিয ইস্রায়েলের লোকরা ভয়চকিত হবে না! আমি সত্যি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|” প্রভু নিজেই ঐসব বলেন| ইস্রায়েলের পবিত্রতম (ঈশ্বর) যিনি রক্ষাকর্তা তিনিই এই সব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দেখ, আমি তোমাকে একটা নতুন শস্য মাড়া য়ন্ত্রের মতো বানিয়েছি| সেই য়ন্ত্রের অনেকগুলো ধার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রি আছে| কৃষকরা এই সব ব্যবহার করে খোসা ভাঙার কাজে, যাতে তারা শস্য থেকে আলাদা হতে পারে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গুলিকে ঐ শস্য মাড়ার মতো ভেঙ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ুমি তাদের বাতাসে ছুঁড়ে ফেলবে| বাতাস তাদের বয়ে নিয়ে দূরে চলে যাবে এবং বিক্ষিপ্ত করবে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খুশী হবে এবং প্রভুর মধ্যে স্থিত হয়ে আনন্দ করবে| ইস্রায়েলের পবিত্রতম ঈশ্বরের জন্য তুমি গর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দরিদ্র ও অভাবী লোকরা জলের জন্য খোঁজ করবে| কিন্তু তারা খুঁজে পাবে না| তারা তৃষ্ণার্ত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হবা শুষ্ক| আমি, ইস্রায়েলের ঈশ্বর, তাদের প্রার্থনার জবাব দেব| আমি তাদের ত্যাগ করব না, মরতে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শুকনো পাহাড়ের ওপর দিয়ে নদীকে প্রবাহিত করাব| উপত্যকায় উপত্যকায় বইয়ে দেব জলভরা নদী| মর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ব জলে ভরা হ্রদ| জলপ্রবাহ বয়ে যাবে শুকনো ভূম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রুভূমিতে গাছ জন্মাবে| সেখানে থাকবে এরস, বাবলা, জলপাই, তাশূর, দেবদারু ও পাইন গা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লোকরা এই জিনিসগুলি দেখবে| এবং তারা জানতে পারবে প্রভুই এই কর্ম করেছেন| মানুষ এই সব দেখতে পা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ুঝতে শুরু করবে যে ইস্রায়েলের পবিত্রতম (ঈশ্বর) এগুলি সৃষ্টি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াকোবের রাজা প্রভু বলেন, “এস| আমাকে তোমার যুক্তি বল| আমাকে তোমরা প্রমাণ দেখাও এবং আমরা ঠি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কোনটা সঠ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দের মূর্ত্তিদের এসে আমাদের বলা উচিত্‌ কি ঘটেছে|“শুরুতে কি কি ঘটেছিল? ভবিষ্যতে কি ঘটবে? বলু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! আমরা তাদের কাছ থেকে শুনব| তখন আমরা জানতে পারব পরে কি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কি কি ঘটবে তা তোমরা আমাদের জানাও| তারপর আমরা তোমাদের সত্যিকারের দেবতা বলে বিশ্বাস করব|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! ভাল না হয় মন্দ কিছু একটা করে দেখাও! তখন আমরা মেনে নেব তুমি জীবন্ত এবং তোমাকেই আমরা মেনে চ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দেখো| তোমরা মূর্ত্তিরা আসলে কিছুই নও| তোমরা কিছুই করতে পারবে না! যে কোন অকর্মণ্য লোক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া করতে চা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আমি উত্তর দিকে একটি লোককে জাগালাম| সে পূর্বদিক থেকে, যেখানে সূর্য়োদয হয়, সেখান থেকে আসছে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াম জপ করে| যে মানুষ ঘট তৈরী করে সে ভিজে মাটির ওপর দিয়ে হাঁটে| ঠিক একই রকম ভাবে এই বিশেষ লো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দের পদদলিত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ে আমাদের এই সব ঘটার আগেই বলেছিল? তাকেই আমাদের ঈশ্বর বলা উচিত্‌| তোমাদের মধ্যে কোন মূর্ত্ত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ব বলেছিল? না! সেই সব মূর্ত্তিদের কেউই কিছু বলতে পারে নি| সেই সব মূর্ত্তিরা কোন কথাই বল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োমাদের কোন কথা শুনতেও প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প্রভু, সর্বপ্রথম সিয়োনকে এই সব ঘটনার কথা বলি| আমি জেরুশালেমে এই বার্তা নিয়ে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 পাঠিয়েছিলাম: “দেখ তোমাদের লোকরা ফির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ঐসব মূর্ত্তিদের দেখেছিলাম| তারা কেউই কোন কিছু বলার মত যথেষ্ট জ্ঞানী নয়| আমি তাদের প্রশ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 কিন্তু তারা কোন উত্তর দিতে পা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েন, “দূরবর্তী দেশগুলি শান্ত হও, আমার কাছে এসো| জাতিগুলি পুনরায় শক্তিমান হয়ে উঠুক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সে কথা বল| আমরা এক সঙ্গে বসে ঠিক করে নেব কে ঠিক কেই বা বেঠ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ই সব দেবতারা আসলে কিছু নয়| তারা কিছুই করতে পারে না| সেই সব মূর্ত্তিগুলি আসলে একেবারে মূল্যহী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2026-10-20T02:59:24Z</dcterms:created>
  <dcterms:modified xsi:type="dcterms:W3CDTF">2026-10-20T02:59:24Z</dcterms:modified>
  <dc:title>যিশাইয়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