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ர்த்தஞ் சொல்லுகிறவனில்லாவிட்டால், சபையிலே பேசாமல், தனக்கும் தேவனுக்கும் தெரியப் பேச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ர்த்தஞ் சொல்லுகிறவனில்லாவிட்டால், சபையிலே பேசாமல், தனக்கும் தேவனுக்கும் தெரியப் பேச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ீர்க்கதரிசிகள் இரண்டுபேராவது மூன்றுபேராவது பேசலாம், மற்றவர்கள் நிதானிக்கக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ீர்க்கதரிசிகள் இரண்டுபேராவது மூன்றுபேராவது பேசலாம், மற்றவர்கள் நிதானிக்க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உட்கார்ந்திருக்கிற மற்றொருவனுக்கு ஏதாகிலும் வெளிப்படுத்தப்பட்டால், முந்திப் பேசினவன் பேசாமலிரு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்லாரும் கற்கிறதற்கும் எல்லாரும் தேறுகிறதற்கும், நீங்கள் அனைவரும் ஒவ்வொருவராகத் தீர்க்கதரிசனஞ்சொல்லல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பை நாடுங்கள்; ஞானவரங்களையும் விரும்புங்கள்; விசேஷமாய்த் தீர்க்கதரிசன வரத்தை விரும்ப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பை நாடுங்கள்; ஞானவரங்களையும் விரும்புங்கள்; விசேஷமாய்த் தீர்க்கதரிசன வரத்தை விரும்ப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ீர்க்கதரிசிகளுடைய ஆவிகள் தீர்க்கதரிசிகளுக்கு அடங்கி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்க்கதரிசனஞ் சொல்லுகிறவனோ மனுஷருக்கு பக்திவிருத்தியும், புத்தியும், ஆறுதலும் உண்டாகத்தக்கதாகப் பேச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்க்கதரிசனஞ் சொல்லுகிறவனோ மனுஷருக்கு பக்திவிருத்தியும், புத்தியும், ஆறுதலும் உண்டாகத்தக்கதாகப் பேச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கலகத்திற்கு தேவனாயிராமல், சமாதானத்திற்கு தேவனாயிருக்கிறார்; பரிசுத்தவான்களுடைய சபைகளெல்லாவற்றிலேயும் அப்படியே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பாஷையில் பேசுகிறவன் தனக்கே பக்திவிருத்தி உண்டாகப் பேசுகிறான்; தீர்க்கதரிசனஞ்சொல்லுகிறவனோ சபைக்கு பக்திவிருத்தி உண்டாகப் பேச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பாஷையில் பேசுகிறவன் தனக்கே பக்திவிருத்தி உண்டாகப் பேசுகிறான்; தீர்க்கதரிசனஞ்சொல்லுகிறவனோ சபைக்கு பக்திவிருத்தி உண்டாகப் பேச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வசனம் உங்களிடத்திலிருந்தா புறப்பட்டது? அது உங்களிடத்துக்கு மாத்திரமா வந்தது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 எக்காளமும் விளங்காத சத்தமிட்டால் எவன் யுத்தத்திற்கு ஆயத்தம்பண்ணுவான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 எக்காளமும் விளங்காத சத்தமிட்டால் எவன் யுத்தத்திற்கு ஆயத்தம்பண்ணுவான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ஒருவன் அறியாதவனாயிருந்தால், அவன் அறியாதவனாயிருக்கட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ப்படியிருக்க, சகோதரரே, தீர்க்கதரிசனஞ்சொல்ல நாடுங்கள், அந்நிய பாஷைகளைப் பேசுகிறதற்கும் தடைபண்ணாதி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ப்படியிருக்க, சகோதரரே, தீர்க்கதரிசனஞ்சொல்ல நாடுங்கள், அந்நிய பாஷைகளைப் பேசுகிறதற்கும் தடைபண்ணாதி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லகத்திலே எத்தனையோ விதமானபாஷைகள் உண்டாயிருக்கிறது, அவைகளில் ஒன்றும் அர்த்தமில்லாததல்ல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கலமும் நல்லொழுக்கமாயும் கிரமமாயும் செய்யப்படக்கடவ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ும் ஆவிக்குரிய வரங்களை நாடுகிறவர்களானபடியால், சபைக்குப் பக்திவிருத்தி உண்டாகத்தக்கதாக அவைகளில் தேறும்படி நாடுங்கள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ும் ஆவிக்குரிய வரங்களை நாடுகிறவர்களானபடியால், சபைக்குப் பக்திவிருத்தி உண்டாகத்தக்கதாக அவைகளில் தேறும்படி நாடுங்கள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, அந்நியபாஷையில் பேசுகிறவன் அதின் அர்த்தத்தையும் சொல்லத்தக்கதாக விண்ணப்பம்பண்ண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, அந்நியபாஷையில் பேசுகிறவன் அதின் அர்த்தத்தையும் சொல்லத்தக்கதாக விண்ணப்பம்பண்ணக்கடவ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நான் அந்நியபாஷையிலே விண்ணப்பம்பண்ணினால் என் ஆவி விண்ணப்பம்பண்ணுமேயன்றி, என் கருத்து பயனற்றதாயி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நான் அந்நியபாஷையிலே விண்ணப்பம்பண்ணினால் என் ஆவி விண்ணப்பம்பண்ணுமேயன்றி, என் கருத்து பயனற்றதாயி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ன்றாய் ஸ்தோத்திரம் பண்ணுகிறாய், ஆகிலும் மற்றவன் பக்திவிருத்தியடையமாட்டான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ிலும் நான் அதிகமாய்ப் பாஷைகளைப் பேசுகிறேன், இதற்காக என் தேவனை ஸ்தோத்திரிக்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ો ભાઈઓ અને બહેનો, તમારે શું કરવું જોઈએ? જ્યારે તમે મળો ત્યારે એક વ્યક્તિ ગીત ગાવા માટે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ી વ્યક્તિએ બોધ આપવાનો હોય, બીજી વ્યક્તિ દેવ તરફથી પ્રગટેલા નૂતન સત્યને દર્શાવતી હોય, જ્યારે અન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અન્ય ભાષા બોલતી હોય અને બીજી વ્યક્તિ આ ભાષાનું અર્થઘટન કરતી હોય. આ બધીજ બાબતોનો મૂળભૂત હે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ડળીઓને વધુ શક્તિશાળી બનાવવાનો હો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્યારે તમે એકત્રિત થાઓ અને કોઈ વ્યક્તિ સમૂહને અન્ય ભાષામાં ઉદબોધિત કરે ત્યારે બે કે વધુમાં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ણથી વધારે માણસોએ ન બોલવું જોઈએ. અને તેઓએ એક પછી એક બોલવું જોઈએ અને બીજી વ્યક્તિએ તે જે બોલ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અર્થઘટન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રંતુ ત્યાં કોઈ પણ અર્થઘટન કરનાર ન હોય તો મંડળીની સભામાં અન્ય ભાષામાં બોલનારે શાંત રહે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વ્યક્તિએ માત્ર પોતાની જાતને અને દેવને ઉદબોધન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માત્ર બે કે ત્રણ પ્રબોધકોએ જ બોલવું જોઈએ અને તેઓ જે બોલે છે તેનું બીજાઓએ મૂલ્યાંકન કર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અને જે વ્યક્તિ બેઠેલી છે તેનામાં પ્રભુના સંદેશની પ્રેરણા જાગે તો પ્રથમ વસ્તાએ અટકી જ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મે બધા એક પછી એક પ્રબોધ કરી શકો. આ રીતે બધા જ લોકોને ઉપદેશ આપી શકાય અને પ્રોત્સાહિત કરી શક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્રીતિ એ એવી બાબત છે કે જેના માટે તમારે પ્રયત્ન કરવો જોઈએ. અને ખરેખર તમારે આત્મિક દાનની અભિલાષ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ી જોઈએ. એ બધામાં સૌથી વધુ પ્રબોધ કરવાની અભિલાષા રાખ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્રબોધકોનો આત્મા પ્રબોધકોના પોતાના નિયંત્રણમાં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શા માટે તે હું સમજાવીશ: જે વ્યક્તિમાં વિવિધ ભાષાઓ બોલવાની ક્ષમતા છે તે લોકોને સંબોધતા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ે દેવને સંબોધે છે. તે વ્યક્તિને કોઈ સમજી શકતું નથી. કારણ કે આત્મા થકી તે મર્મો વિષે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જે વ્યક્તિ પ્રબોધ કરે છે, તે લોકોને કહે છે. તે લોકોને સાર્મથ્ય, પ્રોત્સાહન અને દિલાસો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દેવ અવ્યવસ્થાનો નહિ પરંતુ શાંતિનો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વ્યક્તિ અન્ય ભાષા બોલે છે તે માત્ર પોતાની જાતને જ મદદરુંપ થાય છે, પરંતુ પ્રબોધક તો આખી મંડળ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રુંપ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સ્ત્રીઓએ મંડળીની સભાઓમાં શાંત રહેવું જોઈએ. દેવના લોકોની બધી જ મંડળીઓમાં આમ જ હોવું જોઈએ. મૂસ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 કહે છે તે પ્રમાણે સ્ત્રીઓને બોલવાની છૂટ ન આપવી જોઈએ અને તેમણે નિયંત્રણમાં રહે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ા બધામાં વિવિધ ભાષા બોલવાની ક્ષમતા હોય તે મને ગમશે. પરંતુ તમારી પ્રબોધ કરવાની ક્ષમતા મને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મશે. પ્રબોધક વિવિધ ભાષી કરતાં વધુ મહાન છે. જે વ્યક્તિ વિવિધ ભાષી છે તે પ્રબોધક જેવો જ છે, જો તે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ષાઓનું અર્થઘટન કરી શકે, કે જેથી તેનું ઉદબોધન મંડળીઓને મદદરુંપ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સ્ત્રીઓને પોતાને કઈક જાણવાની ઈચ્છા હોય તો તેમણે તેમના ઘેર તેમના પતિઓને પૂછવું જોઈએ. મંડળ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ઓમાં સ્ત્રીઓનું બોલવું ઘણું શરમજન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ભાઈઓ અને બહેનો, જુદી-જુદી ભાષા બોલીને હું તમારી પાસે આવું તો તમને મદદરુંપ બનીશી? ના! જ્યાર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ૂતન સત્ય કે થોડો પ્રબોધ, કે થોડો ઉપદેશ લઈને આવું ત્યારે તે તમને ઉપયોગ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શું દેવનો ઉપદેશ તમારા થકી છે? ના! અથવા તમે માત્ર એક એવા છો કે જેમના આ ઉપદેશ પ્રાપ્ત થયો છે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ર્થ વગર વિવિધ ભાષામાં બોલવું તે નિર્જીવ વસ્તુઓ દ્વારા કરવામાં આવતા ધ્વનિ સમાન છે જેમ કે વાંસ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વીણા. જો સંગીતના વિવિધ સૂરને સુસ્પષ્ટ ન કરવામાં આવે તો કયું ગીત વાગે છે તેનો ભેદ સમજી શ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રને તમે સાચી રીતે સમજી શકો તે માટે પ્રત્યેક સ્વર સ્પષ્ટ રીતે વગાડ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જો કોઈ પણ વ્યક્તિ એમ ધારતી હોય કે તે પોતે પ્રબોધક છે અથવા તેને આત્મિક દાન મળેલું છે,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એ સમજવાની જરુંર છે કે તમને જે આ હું લખું છું તે પ્રભુનો આદેશ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જ રીતે યુદ્ધમાં જો રણશિંગડું સ્પષ્ટ રીતે ફૂંકવામાં ન આવે તો સૈનિકોને યુદ્ધની તૈયારીનો સમ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ખબર ન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જો તે વ્યક્તિ આ ન જાણતી હોય તો દેવ દ્વારા તે અજ્ઞા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ી સાથે પણ આમ જ છે. બધી ભાષાઓમાં બોલાયેલા શબ્દો સ્પષ્ટ હોવા જોઈએ, નહિ તો તમે શું કહેવા માગો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ોઈ પણ વ્યક્તિ સમજી શકશે નહિ, અને તમે માત્ર હવામાં વાતો કરતા રહી જશ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ેથી મારા ભાઈઓ અને બહેનો, ખરેખર તમારે પ્રબોધ કરવાની અભિલાષા રાખવી જોઈએ, પરંતુ અન્ય ભાષ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વાનું દાન ધરાવતા લોકોને તે ભાષામાં બોલતા રો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સાચું છે કે દુનિયામાં વિવિધ પ્રકારની ભાષાઓ છે, ને દરેકને પોતાના વિવિધ અર્થ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રંતુ દરેક વસ્તુ યોગ્ય અને વ્યવસ્થિત રીતે કર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તેથી એક વ્યક્તિ શું કહે છે તે જો હું ન સમજી શકું તો મને એમ લાગે કે તે વિચિત્ર બોલ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લાગે કે હું વિચિત્ર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ી સાથે પણ આવું જ છે. તમે આત્મિક દાનની ખૂબ ઈચ્છા ઘરાવો છો જેથી મંડળી વધારે શક્તિશાળી બ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 મેળવવા અથાગ પ્રયત્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જે વ્યક્તિની પાસે અન્ય ભાષા બોલવાની ક્ષમતા છે, તે પોતે જે બોલે છે તેનું તે સાચું અર્થઘટ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ે તેવી તેણે પ્રભુને પ્રાર્થના કર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જો અન્ય ભાષામાં પ્રાર્થના કરું તો મારો આત્મા પ્રાર્થના કરે છે, પરંતુ મારું મન તો નિષ્ક્રિ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મારે શું કરવું જોઈએ? હું મારા આત્મા સાથે પ્રાર્થના કરીશ. પણ હું મારા મન સાથે પણ પ્રાર્થ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 હું મારા આત્મા સાથે ગાઈશ. પણ હું મારા મન સાથે પણ ગા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ા આત્મા થકી તમે દેવનો મહિમા ભલે ગાતા હો, પરંતુ એક વ્યક્તિ સમજ્યા વગર તમારી આભારસ્તુતિ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ને “આમીન”નહિ કહી શકે. શા માટે? કારણ કે તે સમજતો નથી કે તમે શું કહી રહ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સુંદર રીતે દેવની આભારસ્તુતિ કરતા હશો, પરંતુ ન સમજનાર વ્યક્તિ માટે તે મદદરૂપ નથી બન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રા બધા કરતા વિવિધ પ્રકારની ભાષા બોલવાની મારી શક્તિ વિશેષ છે, તે માટે હું દેવનો આભારી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મંડળીની સભામાં તો વિવિધ ભાષાના હજારો શબ્દો બોલવાને બદલે હું જેને સમજી શકું છું તેવા મા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ંચ શબ્દો જ બોલીશ. હું મારી સમજ પ્રમાણે બોલવાનું પસંદ કરું છું કે જેથી હું બીજા લોકોને ઉપદેશ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ભાઈઓ અને બહેનો, બાળકો જેવું ન વિચારશો. દુષ્ટતામાં બાળકો થાઓ. પરંતુ તમારી વિચારસરણીમાં તો પુખ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ંમરના માણસ જેવા જ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વિત્રલેખમાં લખ્યું છે કે:“જે લોકો જુદા પ્રકારની ભાષા બોલે છે તેમની અને વિદેશીઓની વાણીનો ઉપ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હું લોકોને ઉદબોધન કરીશ પરંતુ તેમ છતાં આ લોકો મને કબૂલ કરશે નહિ.” યશાયા 28:11-12 પ્રભુ આમ ક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અન્ય ભાષા વિશ્વાસીઓને નહિપણ અવિશ્વાસીઓને ચિહનરુંપ છે; પણ પ્રબોધ વિશ્વાસીઓને નહિ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િશ્વાસીઓને ચિહનરું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ધારો કે આખી મંડળી ભેગી મળે અને સભામાં તમે બધા જુદી-જુદી ભાષાઓ બોલો, ત્યારે નહિ સમજનારા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વગરના કેટલાએક લોકો ત્યાં આવે તો તેઓ તમને કહેશે કે તમે ઘેલ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રંતુ ધારો કે તમે બધા પ્રબોધ કરી રહ્યા છો ત્યારે વિશ્વાસ વગરની બહારની કોઈ વ્યક્તિ ત્યાં આવ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તમે પ્રબોધ કરી રહ્યા છો ત્યારે તે વ્યક્તિના પાપ તમે દર્શાવશો અને તમે બધા જે કહો છો તેના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ો ન્યાય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વ્યક્તિના હૃદયની રહસ્યમય વાત પ્રકાશમાં આવશે અને પરિણામે તે વ્યક્તિ નમન કરીને દેવનું ભજન કર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હેશે કે, “ખરેખર, દેવ તમારી સાથે છે.”તમારી સભા મંડળીને મદદરૂપ થવી જોઈ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2026-10-22T08:47:05Z</dcterms:created>
  <dcterms:modified xsi:type="dcterms:W3CDTF">2026-10-22T08:47:05Z</dcterms:modified>
  <dc:title>૧ કરિંથીઓને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