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களிருந்தும் குருடராயிருக்கிற ஜனத்தையும், காதுகளிருந்தும் செவிடராயிருக்கிறவர்களையும் புறப்பட்டு வரப்பண்ண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, நானே கர்த்தர்; என்னையல்லாமல் ரட்சகர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ள் உண்டகாததற்கு முன்னும் நானே இருக்கிறேன்; என் கைக்குத் தப்புவிக்கத்தக்கவன் இல்லை; நான் செய்கிறதைத் தடுப்ப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ள் உண்டகாததற்கு முன்னும் நானே இருக்கிறேன்; என் கைக்குத் தப்புவிக்கத்தக்கவன் இல்லை; நான் செய்கிறதைத் தடுப்ப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ே உங்கள் பரிசுத்தராகிய கர்த்தரும், இஸ்ரவேலின் சிருஷ்டிகரும், உங்கள் ராஜாவுமான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ுத்திரத்திலே வழியையும் வலிய தண்ணீர்களிலே பாதையையும் உண்டா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வைகளை நினைக்கவேண்டாம்; பூர்வமானவைகளைச் சிந்திக்கவேண்ட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ஜனத்தை எனக்கென்று ஏற்படுத்தினேன்; இவர்கள் என் துதியை சொல்லிவர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யாக்கோபே, நீ என்னை நோக்கிக் கூப்பிடவில்லை; இஸ்ரவேலே, நீ என்னைக்குறித்து மனஞ்சலித்துப்போன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, நானே உன் மீறுதல்களை என் நிமித்தமாகவே குலைத்துப்போடுகிறேன்; உன் பாவங்களை நினையாமலும் இரு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, நானே உன் மீறுதல்களை என் நிமித்தமாகவே குலைத்துப்போடுகிறேன்; உன் பாவங்களை நினையாமலும் இரு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ஒருவரோடொருவர் வழக்காடும்படி எனக்கு நினைப்பூட்டு; நீ நீதிமானாக விளங்கும்படி உன் காரியத்தைச் சொல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ஒருவரோடொருவர் வழக்காடும்படி எனக்கு நினைப்பூட்டு; நீ நீதிமானாக விளங்கும்படி உன் காரியத்தைச் சொல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ஆதிதகப்பன் பாவஞ்செய்தான்; உனக்கு முன்னின்று பேசுகிறவர்களும் எனக்கு விரோதமாய்த் துரோகம்பண்ண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యితే యాకోబూ, నిన్ను సృజించినవాడగు యెహోవా ఇశ్రాయేలూ, నిన్ను నిర్మించినవాడు ఈలాగు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ుచున్నాడు నేను నిన్ను విమోచించియున్నాను భయపడకుము, పేరుపెట్టి నిన్ను పిలిచియున్నాను నీవ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త్త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జలములలో బడి దాటునప్పుడు నేను నీకు తోడై యుందును నదులలో బడి వెళ్లునప్పుడు అవి నీ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్లిపారవు. నీవు అగ్నిమధ్యను నడచునప్పుడు కాలిపోవు, జ్వాలలు నిన్ను కాల్చ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నగు నేను నీకు దేవుడను, ఇశ్రాయేలు పరిశుద్ధదేవుడనైన నేనే నిన్ను రక్షించువాడను నీప్రాణరక్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యముగా ఐగుప్తును ఇచ్చి యున్నాను నీకు బదులుగా కూషును సెబాను ఇ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నా దృష్టికి ప్రియుడవైనందున ఘనుడవైతివి నేను నిన్ను ప్రేమించుచున్నాను గనుక నీకు ప్ర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ను అప్పగించుచున్నాను నీ ప్రాణమునకు ప్రతిగా జనములను అప్పగ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భయపడకుము, నేను నీకు తోడైయున్నాను తూర్పునుండి నీ సంతానమును తెప్పించెదను పడమటినుండి నిన్ను సమక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గింపుమని ఉత్తరదిక్కునకు ఆజ్ఞ ఇచ్చెదను బిగబట్టవద్దని దక్షిణదిక్కునకు ఆజ్ఞ ఇచ్చెదను దూర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కుమారులను భూదిగంతమునుండి నా కుమార్తెలను తెప్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మహిమ నిమిత్తము నేను సృజించినవారిని నా నామము పెట్టబడిన వారినందరిని తెప్పించుము నేనే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ితిని వారిని పుట్టించినవాడ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న్నులుండి అంధులైనవారిని చెవులుండి బధిరులైన వారిని తీసికొని ర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ర్వజనులారా, గుంపుకూడి రండి జనములు కూర్చబడవలెను వారిలో ఎవరు ఇట్టి సంగతులు తెలియజేయ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వకాలమున జరిగినవాటిని ఎవరు మాకు వినిపించు దురు? తాము నిర్దోషులమని తీర్పుపొందునట్లు తమ సాక్షు 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ేవలెను లేదా, విని సత్యమే యని యొప్ప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ు తెలిసికొని నన్ను నమి్మ నేనే ఆయననని గ్రహించునట్లు మీరును నేను ఏర్పరచుకొనిన నా సేవకుడున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ులు నాకు ముందుగా ఏ దేవుడును నిర్మింపబడలేదు నా తరువాత ఏ దేవుడు ను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నేనే యెహోవాను, నేను తప్ప వేరొక రక్ష కుడ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కటించినవాడను నేనే రక్షించినవాడను నేనే దాని గ్రహింపజేసినవాడను నేనే; యే అన్యదేవ తయు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యుండలేదు నేనే దేవుడను మీరే నాకు సాక్షుల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ఈ దినము మొదలుకొని నేనే ఆయనను నా చేతిలోనుండి విడిపించగలవాడెవడును లేడు నేను కార్యమ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ిప్పివేయు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శ్రాయేలు పరిశుద్ధదేవుడును మీ విమోచకుడునైన యెహోవా ఈలాగు సెలవిచ్చుచున్నాడు మీ నిమిత్తమ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బులోను పంపితిని నేను వారినందరిని పారిపోవునట్లు చేసెదను వారికి అతిశయాస్పదములగు ఓడలతో కల్ద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వ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నగు నేనే మీకు పరిశుద్ధ దేవుడను ఇశ్రాయేలు సృష్టికర్తనగు నేనే మీకు రాజ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ముద్రములో త్రోవ కలుగజేయువాడును వడిగల జలములలో మార్గము కలుగజేయు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రథమును గుఱ్ఱమును సేనను శూరులను నడిపించువాడు నగు యెహోవా ఈలాగు సెలవిచ్చుచున్నాడు. వారందరు ఏక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ి లేవకయుందురు వారు లయమై జనుపనారవలె ఆ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ునుపటివాటిని జ్ఞాపకము చేసికొనకుడి పూర్వకాలపు సంగతులను తలంచుకొన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దిగో నేనొక నూతనక్రియ చేయుచున్నాను ఇప్పుడే అది మొలుచును మీరు దాని నాలోచింపరా? నేను అరణ్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వ కలుగజేయుచున్నాను ఎడారిలో నదులు పారజ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ఏర్పరచుకొనిన ప్రజలు త్రాగుటకు అరణ్య ములో నీళ్ళు పుట్టించుచున్నాను ఎడారిలో నద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ుచున్నాను అడవి జంతువులును అడవి కుక్కలును నిప్పుకోళ్లును నన్ను ఘనపర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నిమిత్తము నేను నిర్మించిన జనులు నా స్త్రోత్రమును ప్రచుర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ాకోబూ, నీవు నాకు మొఱ్ఱపెట్టుటలేదు ఇశ్రాయేలూ, నన్నుగూర్చి నీవు విసికితివ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హనబలులుగా గొఱ్ఱమేకల పిల్లలను నాయొద్దకు తేలేదు నీ బలులచేత నన్ను ఘనపరచలేదు నైవేద్యములు చేయ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ిన్ను బలవంత పెట్టలేదు ధూపము వేయవలెనని నేను నిన్ను విసిక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 నిమిత్తము సువాసనగల లవంగపు చెక్కను నీవు రూకలిచ్చి కొనలేదు నీ బలి పశువుల క్రొవ్వుచేత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ప్తిపరచలేదు సరే గదా. నీ పాపములచేత నీవు నన్ను విసికించితివి నీ దోషములచేత నన్ను ఆయాసపె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నేనే నా చిత్తానుసారముగా నీ యతిక్రమము లను తుడిచివేయుచున్నాను నేను నీ పాపములను జ్ఞాప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కు జ్ఞాపకము చేయుము మనము కూడి వాదింతము నీవు నీతిమంతుడవుగా తీర్చబడునట్లు నీ వ్యాజ్యె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 మూలపితరుడు పాపముచేసినవాడే, నీ మధ్యవర్తులు నామీద తిరుగుబాటు చేసినవ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ావున నేను ప్రతిష్ఠితులగు నీ ప్రధానులను అపవిత్ర పరచితిని యాకోబును శపించితిని ఇశ్రాయేలును దూ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ల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2026-10-20T03:32:32Z</dcterms:created>
  <dcterms:modified xsi:type="dcterms:W3CDTF">2026-10-20T03:32:32Z</dcterms:modified>
  <dc:title>యెషయా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