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் ஆலோசனை சங்கத்தாரை உற்றுப்பார்த்து: சகோதரரே இந்நாள் வரைக்கும் எல்லா விஷயங்களிலும் நான் நல்மனச்சாட்சியோடே தேவனுக்குமுன்பாக நடந்துவந்தேன் என்று சொன்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் ஆலோசனை சங்கத்தாரை உற்றுப்பார்த்து: சகோதரரே இந்நாள் வரைக்கும் எல்லா விஷயங்களிலும் நான் நல்மனச்சாட்சியோடே தேவனுக்குமுன்பாக நடந்துவந்தேன் என்று சொன்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ிரதான ஆசாரியனாகிய அனனியா அவனுக்குச் சமீபமாய் நின்றவர்களை நோக்கி: இவன் வாயில் அடியுங்கள் என்று கட்டளைய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வுல் அவனைப்பர்த்து: வெள்ளையடிக்கப்பட்ட சுவரே, தேவன் உம்மை அடிப்பார்; நியாயப்பிரமாணத்தின்படி என்னை நியாயம் விசாரிக்கிறவராய் உட்கார்ந்திருக்கிற நீர் நியாயப்பிரமாணத்திற்கு விரோதமாய் என்னை அடிக்கச் சொல்லலாமா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வுல் அவனைப்பர்த்து: வெள்ளையடிக்கப்பட்ட சுவரே, தேவன் உம்மை அடிப்பார்; நியாயப்பிரமாணத்தின்படி என்னை நியாயம் விசாரிக்கிறவராய் உட்கார்ந்திருக்கிற நீர் நியாயப்பிரமாணத்திற்கு விரோதமாய் என்னை அடிக்கச் சொல்லலாமா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வுல் அவனைப்பர்த்து: வெள்ளையடிக்கப்பட்ட சுவரே, தேவன் உம்மை அடிப்பார்; நியாயப்பிரமாணத்தின்படி என்னை நியாயம் விசாரிக்கிறவராய் உட்கார்ந்திருக்கிற நீர் நியாயப்பிரமாணத்திற்கு விரோதமாய் என்னை அடிக்கச் சொல்லலாமா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மீபத்திலே நின்றவர்கள்: தேவனுடைய பிரதான ஆசாரியரை வைகிறாயா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மீபத்திலே நின்றவர்கள்: தேவனுடைய பிரதான ஆசாரியரை வைகிறாயா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வுல்: சகோதரரே இவர் பிரதான ஆசாரியரென்று எனக்குத் தெரியாது; உன் ஜனத்தின் அதிபதியைத் தீது சொல்லாயாக என்று எழுதியிருக்கிறதே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வுல்: சகோதரரே இவர் பிரதான ஆசாரியரென்று எனக்குத் தெரியாது; உன் ஜனத்தின் அதிபதியைத் தீது சொல்லாயாக என்று எழுதியிருக்கிறத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வுல்: சகோதரரே இவர் பிரதான ஆசாரியரென்று எனக்குத் தெரியாது; உன் ஜனத்தின் அதிபதியைத் தீது சொல்லாயாக என்று எழுதியிருக்கிறதே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களில், சதுசேயர் ஒருபங்கும் பரிசேயர் ஒருபங்குமாயிருக்கிறார்களென்று பவுல் அறிந்து: சகோதரரே, நான் பரிசேயனுடைய மகனுமாயிருக்கிறேன் என்று சத்தமிட்டுச்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களில், சதுசேயர் ஒருபங்கும் பரிசேயர் ஒருபங்குமாயிருக்கிறார்களென்று பவுல் அறிந்து: சகோதரரே, நான் பரிசேயனுடைய மகனுமாயிருக்கிறேன் என்று சத்தமிட்டுச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இப்படிச் சொன்னபோது, பரிசேயருக்கும் சதுசேயருக்கும் வாக்குவாதமுண்டாயிறறு: கூட்டம் இரண்டாகப் பிரி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இப்படிச் சொன்னபோது, பரிசேயருக்கும் சதுசேயருக்கும் வாக்குவாதமுண்டாயிறறு: கூட்டம் இரண்டாகப் பிரி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த்தினாலென்றால் சதுசேயர் உயிர்த்தெழுதல் இல்லையென்றும், தேவதூதனும் ஆவியும் இல்லையென்றும் சொல்லுகிறார்கள். பரிசேயரோ அவ்விரண்டும் உண்டென்று ஒப்புக்கொள்ள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த்தினாலென்றால் சதுசேயர் உயிர்த்தெழுதல் இல்லையென்றும், தேவதூதனும் ஆவியும் இல்லையென்றும் சொல்லுகிறார்கள். பரிசேயரோ அவ்விரண்டும் உண்டென்று ஒப்புக்கொள்ள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ிகுந்த கூக்குரல் உண்டாயிற்று. பரிசேய சமயத்தாரான வேதபாரகரில் சிலர் எழுந்து: இந்த மனுஷடத்தில் ஒரு பொல்லாங்கையும் காணோம்; ஒரு ஆவி அல்லது ஒரு தேவதூதன் இவனுடனே பேசினதுண்டானால், நாம் தேவனுடனே போர்செய்வது தகாது என்று வாதா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ிகுந்த கூக்குரல் உண்டாயிற்று. பரிசேய சமயத்தாரான வேதபாரகரில் சிலர் எழுந்து: இந்த மனுஷடத்தில் ஒரு பொல்லாங்கையும் காணோம்; ஒரு ஆவி அல்லது ஒரு தேவதூதன் இவனுடனே பேசினதுண்டானால், நாம் தேவனுடனே போர்செய்வது தகாது என்று வாதா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ிகுந்த கலகம் உண்டானபோது, பவுல் அவர்களால் பீறுண்டுபோவானென்று சேனாபதி பயந்து, போர்ச்சேவகர் போய், அவனை அவர்கள் நடுவிலிருந்து இழுத்துக் கோட்டைக்குக் கொண்டுபோகும்படி கட்டளைய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ிகுந்த கலகம் உண்டானபோது, பவுல் அவர்களால் பீறுண்டுபோவானென்று சேனாபதி பயந்து, போர்ச்சேவகர் போய், அவனை அவர்கள் நடுவிலிருந்து இழுத்துக் கோட்டைக்குக் கொண்டுபோகும்படி கட்டளைய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ு இராத்திரியிலே கர்த்தர் பவுலின் அருகே நின்று: பவுலே, திடன்கொள்; நீ என்னைக்குறித்து எருசலேமில் சாட்சிகொடுத்ததுபோல ரோமாவிலும் சாட்சிகொடுக்கவேண்டும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ு இராத்திரியிலே கர்த்தர் பவுலின் அருகே நின்று: பவுலே, திடன்கொள்; நீ என்னைக்குறித்து எருசலேமில் சாட்சிகொடுத்ததுபோல ரோமாவிலும் சாட்சிகொடுக்கவேண்டும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டியற்காலமானபோது, யூதரில் சிலர் ஒருமித்து, தாங்கள் பவுலைக் கொலைசெய்யுமளவும் புசிப்பதுமில்லை குடிப்பதுமில்லையென்று சபதம்பண்ணி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க் கட்டுப்பாடு பண்ணிக்கொண்டவர்கள் நாற்பதுபேருக்கு அதிகமா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க் கட்டுப்பாடு பண்ணிக்கொண்டவர்கள் நாற்பதுபேருக்கு அதிகமாய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ிரதான ஆசாரியர்களிடத்திலும் மூப்பர்களிடத்திலும் போய்: நாங்கள் பவுலைக் கொலைசெய்யுமளவும் ஒன்றும் புசிப்பதில்லையென்று உறுதியான சபதம்பண்ணிக்கொண்ட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ிரதான ஆசாரியர்களிடத்திலும் மூப்பர்களிடத்திலும் போய்: நாங்கள் பவுலைக் கொலைசெய்யுமளவும் ஒன்றும் புசிப்பதில்லையென்று உறுதியான சபதம்பண்ணிக்கொண்ட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ிரதான ஆசாரியர்களிடத்திலும் மூப்பர்களிடத்திலும் போய்: நாங்கள் பவுலைக் கொலைசெய்யுமளவும் ஒன்றும் புசிப்பதில்லையென்று உறுதியான சபதம்பண்ணிக்கொண்ட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் நீங்கள் ஆலோசனை சங்கத்தாரோடே கூடப்போய், அவனுடைய காரியத்தை அதிக திட்டமாய் விசாரிக்க மனதுள்ளவர்கள்போலச் சேனாபதிக்குக் காண்பித்து, அவர் நாளைக்கு அவனை உங்களிடத்தில் கூட்டிக்கொண்டுவரும்படி அவரிடத்தில் கேட்பீர்களாக. அவன் கிட்டவருகிறதற்குள்ளே நாங்கள் அவனைக் கொலைசெய்ய ஆயத்தமாயிருப்போ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ச் சர்ப்பனையைப் பவுலினுடைய சகோதரியின் குமாரன் கேள்விப்பட்டு, கோட்டைக்குள்ளே போய், பவுலுக்கு அறிவ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ச் சர்ப்பனையைப் பவுலினுடைய சகோதரியின் குமாரன் கேள்விப்பட்டு, கோட்டைக்குள்ளே போய், பவுலுக்கு அறிவ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வுல் நூற்றுக்கு அதிபதிகளில் ஒருவனை அழைத்து, இந்த வாலிபனைச் சேனாபதியினிடத்திற்குக் கூட்டிக்கொண்டுபோம்; அவரிடத்தில் இவன் அறிவிக்கவேண்டிய ஒரு காரியமுண்ட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வுல் நூற்றுக்கு அதிபதிகளில் ஒருவனை அழைத்து, இந்த வாலிபனைச் சேனாபதியினிடத்திற்குக் கூட்டிக்கொண்டுபோம்; அவரிடத்தில் இவன் அறிவிக்கவேண்டிய ஒரு காரியமுண்ட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யே அவன் இவனைச் சேனாபதியினிடத்திற்குக் கூட்டிக்கொண்டுபோய் காவலில் வைக்கப்பட்டிருக்கிற பவுல் என்னை அழைத்து, உமக்கொரு காரியத்தைச் சொல்லவேண்டுமென்றிருக்கிற இந்த வாலிபனை உம்மிடத்திற்குக் கொண்டுபோகும்படி என்னைக் கேட்டுக்கொண்டா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யே அவன் இவனைச் சேனாபதியினிடத்திற்குக் கூட்டிக்கொண்டுபோய் காவலில் வைக்கப்பட்டிருக்கிற பவுல் என்னை அழைத்து, உமக்கொரு காரியத்தைச் சொல்லவேண்டுமென்றிருக்கிற இந்த வாலிபனை உம்மிடத்திற்குக் கொண்டுபோகும்படி என்னைக் கேட்டுக்கொண்டா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ேனாபதி அவனுடைய கையைப் பிடித்துத் தனியே அழைத்துக்கொண்டுபோய்: நீ என்னிடத்தில் அறிவிக்கவேண்டிய காரியம் என்னவென்று கே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ேனாபதி அவனுடைய கையைப் பிடித்துத் தனியே அழைத்துக்கொண்டுபோய்: நீ என்னிடத்தில் அறிவிக்கவேண்டிய காரியம் என்னவென்று கே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ன்: யூதர்கள் பவுலின் காரியத்தை அதிக திட்டமாய் விசாரிக்கமனதுள்ளவர்கள்போல, நீர் நாளைக்கு அவனை ஆலோசனை சங்கத்தாரிடத்தில் கொண்டுவரும்படி உம்மை வேண்டிக்கொள்ள உடன்பட்டிருக்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ன்: யூதர்கள் பவுலின் காரியத்தை அதிக திட்டமாய் விசாரிக்கமனதுள்ளவர்கள்போல, நீர் நாளைக்கு அவனை ஆலோசனை சங்கத்தாரிடத்தில் கொண்டுவரும்படி உம்மை வேண்டிக்கொள்ள உடன்பட்டிருக்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ன்: யூதர்கள் பவுலின் காரியத்தை அதிக திட்டமாய் விசாரிக்கமனதுள்ளவர்கள்போல, நீர் நாளைக்கு அவனை ஆலோசனை சங்கத்தாரிடத்தில் கொண்டுவரும்படி உம்மை வேண்டிக்கொள்ள உடன்பட்டிருக்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்களுக்குச் சம்மதிக்கவேண்டாம்; அவர்களில் நாற்பதுபேர்க்கு அதிகமானவர்கள் அவனைக் கொலைசெய்யுமளவும் தாங்கள் புசிப்பதுமில்லை குடிப்பதுமில்லையென்று சபதம்பண்ணிக்கொண்டு, அவனுக்குப் பதிவிருந்து, உம்முடைய உத்தரவுக்காக இப்பொழுது காத்துக்கொண்டு ஆயத்தமாயிருக்கிறார்க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்களுக்குச் சம்மதிக்கவேண்டாம்; அவர்களில் நாற்பதுபேர்க்கு அதிகமானவர்கள் அவனைக் கொலைசெய்யுமளவும் தாங்கள் புசிப்பதுமில்லை குடிப்பதுமில்லையென்று சபதம்பண்ணிக்கொண்டு, அவனுக்குப் பதிவிருந்து, உம்முடைய உத்தரவுக்காக இப்பொழுது காத்துக்கொண்டு ஆயத்தமாயிருக்கிறார்க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சேனாபதி: நீ இவைகளை எனக்கு அறிவித்தாக ஒருவருக்குஞ் சொல்லாதே என்று கட்டளையிட்டு, வாலிபனை அனுப்பிவி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சேனாபதி: நீ இவைகளை எனக்கு அறிவித்தாக ஒருவருக்குஞ் சொல்லாதே என்று கட்டளையிட்டு, வாலிபனை அனுப்பிவி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ன் நூற்றுக்கு அதிபதிகளில் இரண்டுபேரை அழைத்து, செசரியாபட்டணத்திற்குப் போகும்படி இருநூறு காலாட்களையும், எழுபது குதிரைவீரரையும், இருநூறு ஈட்டிக்காரரையும், இராத்திரியில் மூன்றாம்மணி வேளையிலே, ஆயத்தம்பண்ணுங்களென்றும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ன் நூற்றுக்கு அதிபதிகளில் இரண்டுபேரை அழைத்து, செசரியாபட்டணத்திற்குப் போகும்படி இருநூறு காலாட்களையும், எழுபது குதிரைவீரரையும், இருநூறு ஈட்டிக்காரரையும், இராத்திரியில் மூன்றாம்மணி வேளையிலே, ஆயத்தம்பண்ணுங்களென்றும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வுலை ஏற்றி, தேசாதிபதியாகிய பேலிக்ஸிடத்திற்குப் பத்திரமாய்க் கொண்டுபோகும்படிக்குக் குதிரைகளை ஆயத்தப்படுத்துங்களென்றும் சொன்னதுமன்ற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 நிருபத்தையும் எழுதினான்; அதின் விவரமாவது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னம்பொருந்திய தேசாதிபதியாகிய பேலிக்ஸ் என்பவருக்குக் கிலவுதியு லீசியா வாழ்த்துதல் சொல்லி அறிவிக்கிறது என்னவென்றால்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னம்பொருந்திய தேசாதிபதியாகிய பேலிக்ஸ் என்பவருக்குக் கிலவுதியு லீசியா வாழ்த்துதல் சொல்லி அறிவிக்கிறது என்னவென்றால்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 மனுஷனை யூதர் பிடித்துக்கொலைசெய்யப்போகிற சமயத்தில், நான் போர்ச்சேவகரோடே கூடப்போய், இவன் ரோமனென்று அறிந்து, இவனை விடுவித்த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இவன்மேல் சாட்டின குற்றத்தை நான் அறியவேண்டுமென்று இவனை அவர்கள் ஆலோசனை சங்கத்துக்குமுன் கொண்டுபோன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இவன்மேல் சாட்டின குற்றத்தை நான் அறியவேண்டுமென்று இவனை அவர்கள் ஆலோசனை சங்கத்துக்குமுன் கொண்டுபோன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ன் அவர்களுடைய வேதத்திற்கடுத்த விஷயங்களைக்குறித்துக் குற்றஞ்சாட்டப்பட்டவனென்று விளங்கினதேயல்லாமல், மரணத்துக்காவது விலங்குக்காவது ஏற்ற குற்றம் யாதொன்றும் இவனிடத்தில் இல்லையென்று கண்டறிந்த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ன் அவர்களுடைய வேதத்திற்கடுத்த விஷயங்களைக்குறித்துக் குற்றஞ்சாட்டப்பட்டவனென்று விளங்கினதேயல்லாமல், மரணத்துக்காவது விலங்குக்காவது ஏற்ற குற்றம் யாதொன்றும் இவனிடத்தில் இல்லையென்று கண்டறிந்த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ர்கள் இவனுக்கு விரோதமாய்ச் சர்ப்பனையான யோசனை செய்கிறார்களென்று எனக்குத் தெரியவந்தபோது, உடனே இவனை உம்மிடத்திற்கு அனுப்பினேன்; குற்றஞ்சாட்டுகிறவர்களும் இவனுக்கு விரோதமாய்ச் சொல்லுகிற காரியங்களை உமக்கு முன்பாக வந்து சொல்லும்படி அவர்களுக்குக் கட்டளையிட்டேன். சுகமாயிருப்பீராக, என்றெழுத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ோர்ச்சேவகர் தங்களுக்குக் கட்டளையிட்டபடியே, பவுலைக் கூட்டிக்கொண்டு, இராத்திரியிலே அந்திப்பத்திரி ஊருக்குப் போய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றுநாளில் குதிரைவீரரை அவனுடனேகூடப் போகும்படி அனுப்பிவிட்டு, தாங்கள் கோட்டைக்குத் திரும்ப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செசரியாபட்டணத்தில் சேர்ந்து, நிருபத்தைத் தேசாதிபதியினிடத்தில் கொடுத்து, பவுலையும் அவன்முன்பாக நிறுத்தினார்கள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சாதிபதி அதை வாசித்து: எந்த நாட்டானென்று கேட்டு, சிலிசியா நாட்டானென்று அறிந்தபோது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மேல் குற்றஞ்சாட்டுகிறவர்களும் வந்திருக்கும்போது உன் காரியத்தைத் திட்டமாய்க் கேட்பேனென்று சொல்லி, ஏரோதின் அரமனையிலே அவனைக் காவல்பண்ணும்படி கட்டளைய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ౌలు మహా సభవారిని తేరిచూచిసహోదరులారా, నేను నేటివరకు కేవలము మంచి మనస్సాక్షిగల వాడనై దేవుని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చుకొనుచుంటి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దుకు ప్రధానయాజకుడైన అననీయ అతని నోటిమీద కొట్టుడని దగ్గర నిలిచియున్నవారికి ఆజ్ఞాప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ౌలు అతనిని చూచిసున్నము కొట్టిన గోడా, దేవుడు నిన్ను కొట్టును; నీవు ధర్మశాస్త్రము చొప్పున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ర్శింప కూర్చుండి, ధర్మశాస్త్రమునకు విరోధముగా నన్ను కొట్ట నాజ్ఞాపించుచున్నావా అనెను.దగ్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ియున్నవారు నీవు దేవుని ప్రధానయాజకుని దూషించెదవా? అని అ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కు పౌలు సహోదరులారా, యితడు ప్రధానయాజకుడని నాకు తెలియలేదు నీ ప్రజల అధికారిని నిందింపవద్ద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బడి యున్న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ిలో ఒక భాగము సద్దూకయ్యులును మరియొక భాగము పరిసయ్యులునై యున్నట్టు పౌలు గ్రహించిసహోదరులారా,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సయ్యుడను పరిసయ్యుల సంతతివాడను; మనకున్న నిరీక్షణనుగూర్చియు, మృతుల పునరుత్థానమును గూర్చియ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ర్శింపబడుచున్నానని సభలో బిగ్గరగా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ాలాగు చెప్పినప్పుడు పరిసయ్యులకును సద్దూకయ్యుల కును కలహము పుట్టినందున ఆ సమూహము రెండు పక్ష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ద్దూకయ్యులు పునరుత్థానము లేదనియు, దేవదూతయైనను ఆత్మయైనను లేదనియు చెప్పుదురు గాని పరిసయ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ును కలవని యొప్ప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పెద్దగొల్లు పుట్టెను; పరిసయ్యుల పక్షముగా ఉన్న శాస్త్రులలో కొందరు లేచిఈ మనుష్యునియందు 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ను మాకు కనబడలేదు; ఒక ఆత్మయైనను దేవ దూతయైనను అతనితో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లహమెక్కు వైనప్పుడు వారు పౌలును చీల్చివేయుదురేమో అని సహస్రాధిపతి భయపడి మీరు వెళ్లి వారి మధ్య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బలవంతముగా పట్టుకొని కోటలోనికి తీసికొని రండని సైనికులకు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రాత్రి ప్రభువు అతనియొద్ద నిలుచుండిధైర్యముగా ఉండుము, యెరూషలేములో నన్నుగూర్చి నీవే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మిచ్చితివో ఆలాగున రోమాలోకూడ సాక్ష్య మియ్యవలసియున్నదని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ఉదయమైనప్పుడు యూదులు కట్టుకట్టి, తాము పౌలును చంపువరకు అన్నపానములు పుచ్చుకొనమని ఒ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ఈ కుట్రలో చేరినవారు నలుబదిమంది కంటె ఎక్కు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ప్రధానయాజకుల యొద్దకును పెద్దలయొద్దకును వచ్చిమేము పౌలును చంపువరకు ఏమియు రుచి చూడమని గట్టి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ట్టుపెట్టుకొని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బట్టి మీరు మహా సభతో కలిసి, అతనినిగూర్చి మరి పూర్తిగా విచారించి తెలిసికొనబోవునట్టు అతనిని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కు తీసికొని రమ్మని సహస్రాధిపతితో మనవిచేయుడి; అతడు దగ్గరకు రాకమునుపే మేమతని చంప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ధపడియున్నామ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తే పౌలు మేనల్లుడు వారు పొంచియున్నారని విని వచ్చి కోటలో ప్రవేశించి పౌలుకు ఆ సంగతి తెల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పౌలు శతాధిపతులలో నొకనిని తనయొద్దకు పిలిచిఈ చిన్నవానిని సహస్రాధిపతియొద్దకు తో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ిపొమ్ము, ఇతడు అతనితో ఒక మాట చెప్పుకొనవలెనని యున్నా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శతాధిపతి సహస్రాధిపతియొద్ద కతని తోడుకొనిపోయిఖైదీయైన పౌలు నన్ను పిలిచినీతో ఒక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కొనవలెననియున్న యీ పడుచువానిని నీయొద్దకు తీసికొనిపొమ్మని నన్ను అడిగ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సహస్రాధిపతి అతని చెయ్యి పట్టుకొని అవతలకు తీసి కొనిపోయినీవు నాతో చెప్పుకొనవలెనని యున్నదే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ంటరిగా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దుకతడు నీవు పౌలునుగూర్చి సంపూర్తిగా విచారింపబోవునట్టు అతనిని రేపు మహాసభ యొద్దక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వలెనని నిన్ను వేడుకొనుటకు యూదులు కట్టుకట్ట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ి మాటకు నీవు సమ్మతింపవద్దు; వారిలో నలువదిమందికంటె ఎక్కువ మనుష్యులు అతనికొరకు పొం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అతని చంపువరకు అన్నపానములు పుచ్చుకొనమని ఒట్టు పెట్టుకొనియున్నారు; ఇప్పడు నీయొద్ద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వలెనని కనిపెట్టుకొని సిద్ధముగా ఉన్నా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దుకు సహస్రాధిపతినీవు ఈ సంగతి నాకు తెలిపితివని యెవనితోను చెప్పవద్దని ఆజ్ఞాపించి ఆ పడుచు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రువాత అతడు శతాధిపతులలో ఇద్దరిని తనయొద్దకు పిలిచికైసరయవరకు వెళ్లుటకు ఇన్నూరు మంది సైనిక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ెబ్బదిమంది గుఱ్ఱపురౌతులను ఇన్నూరు మంది యీటెలవారిని రాత్రి తొమి్మది గంటలకు సిద్ధ ప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ౌలును ఎక్కించి అధిపతియైన ఫేలిక్సునొద్దకు భద్రముగా తీసికొనిపోవుటకు గుఱ్ఱములను సిద్ధ పరచ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ఈ ప్రకారముగా ఒక పత్రిక వ్రాస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హా ఘనతవహించిన అధిపతియైన ఫేలిక్సుకు క్లౌదియ లూసియ వందన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ూదులు ఈ మనుష్యుని పట్టుకొని చంపబోయినప్పుడు, అతడు రోమీయుడని నేను విని, సైనికులతో వచ్చి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రు అతనిమీద మోపిన నేరమేమో తెలిసికొనగోరి నేను వారి మహాసభయొద్దకు అతనిని తీసికొనివ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ు తమ ధర్మశాస్త్రవాదములనుగూర్చి అతనిమీద నేరము మోపిరే గాని మరణమునకైనను, బంధకములకైనను తగిన నే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యందేమియు కనుపరచ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యితే వారు ఈ మనుష్యునిమీద కుట్రచేయనై యున్నారని నాకు తెలియవచ్చినందున, వెంటనే అతని నీ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ంచితిని. నేరము మోపినవారు కూడ అతనిమీద చెప్పవలెనని యున్న సం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ాబట్టి అతడు వారికాజ్ఞాపించిన ప్రకారము సైనికులు పౌలును రాత్రివేళ అంతిపత్రికి తీసికొన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రునాడు వారతనితో కూడ రౌతులను పంపి తాము కోటకు తిరిగ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ు కైసరయకు వచ్చి అధిపతికి ఆ పత్రిక అప్పగించి పౌలునుకూడ అతనియెదుట నిలువ బ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ధిపతి ఆ పత్రిక చదివినప్పుడుఇతడు ఏ ప్రదేశపువాడని అడిగి, అతడు కిలికియవాడని తెలి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ీమీద నేరము మోపు వారు కూడ వచ్చినప్పుడు నీ సంగతి పూర్ణముగా విచారింతునని చెప్ప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హేరోదు అధికారమందిరములో అతనిని కావలియందుంచవలెనన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2026-10-20T03:32:36Z</dcterms:created>
  <dcterms:modified xsi:type="dcterms:W3CDTF">2026-10-20T03:32:36Z</dcterms:modified>
  <dc:title>అపొస్తలుల కార్యములు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