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ுக்கு எதிராக உன் முகத்தைத் திருப்பி, அவனுக்கும் எகிப்து முழுவதுக்கும் விரோதமாய்த் தீர்க்கதரிசனம் உரைத்து, சொல்லவேண்டியது என்னவென்றால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ுக்கு எதிராக உன் முகத்தைத் திருப்பி, அவனுக்கும் எகிப்து முழுவதுக்கும் விரோதமாய்த் தீர்க்கதரிசனம் உரைத்து, சொல்லவேண்டியது எ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 எகிப்தின் ராஜாவாகிய பார்வோனே, நீ உன் நதிகளின் நடுவிலே படுத்துக்கொண்டு என் நதி என்னுடையது, நான் அதை எனக்காக உண்டுபண்ணினேன் என்று சொல்லுகிற பெரிய முதலையே, இதோ, நான் உனக்கு விரோதமாய் வந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 எகிப்தின் ராஜாவாகிய பார்வோனே, நீ உன் நதிகளின் நடுவிலே படுத்துக்கொண்டு என் நதி என்னுடையது, நான் அதை எனக்காக உண்டுபண்ணினேன் என்று சொல்லுகிற பெரிய முதலையே, இதோ, நான் உனக்கு விரோதமாய் வந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 எகிப்தின் ராஜாவாகிய பார்வோனே, நீ உன் நதிகளின் நடுவிலே படுத்துக்கொண்டு என் நதி என்னுடையது, நான் அதை எனக்காக உண்டுபண்ணினேன் என்று சொல்லுகிற பெரிய முதலையே, இதோ, நான் உனக்கு விரோதமாய் வ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வாயிலே துறடுகளை மாட்டி உன் நதிகளின் மச்சங்களை உன் செதிள்களில் ஒட்டிக்கொள்ளும்படி செய்து, உன்னை உன் நதிகளின் நடுவிலிருந்து தூக்கிவிடுவேன்; உன் நதிகளின் மச்சங்களெல்லாம் உன் செதில்களில் ஒட்டிக்கொண்ட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வாயிலே துறடுகளை மாட்டி உன் நதிகளின் மச்சங்களை உன் செதிள்களில் ஒட்டிக்கொள்ளும்படி செய்து, உன்னை உன் நதிகளின் நடுவிலிருந்து தூக்கிவிடுவேன்; உன் நதிகளின் மச்சங்களெல்லாம் உன் செதில்களில் ஒட்டிக்கொண்ட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வாயிலே துறடுகளை மாட்டி உன் நதிகளின் மச்சங்களை உன் செதிள்களில் ஒட்டிக்கொள்ளும்படி செய்து, உன்னை உன் நதிகளின் நடுவிலிருந்து தூக்கிவிடுவேன்; உன் நதிகளின் மச்சங்களெல்லாம் உன் செதில்களில் ஒட்டிக்கொண்ட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ையும் உன் நதிகளின் எல்லா மச்சங்களையும் வனாந்தரத்திலே போட்டுவிடுவேன்; வெட்டவெளியிலே விழுவாய்; நீ சேர்த்துக்கொள்ளப்படுவதில்லை; உன்னை பூமியின் மிருகங்களுக்கும் ஆகாயத்தின் பறவைகளுக்கும் இரையாகக் கொடு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ையும் உன் நதிகளின் எல்லா மச்சங்களையும் வனாந்தரத்திலே போட்டுவிடுவேன்; வெட்டவெளியிலே விழுவாய்; நீ சேர்த்துக்கொள்ளப்படுவதில்லை; உன்னை பூமியின் மிருகங்களுக்கும் ஆகாயத்தின் பறவைகளுக்கும் இரையாகக் கொடு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ையும் உன் நதிகளின் எல்லா மச்சங்களையும் வனாந்தரத்திலே போட்டுவிடுவேன்; வெட்டவெளியிலே விழுவாய்; நீ சேர்த்துக்கொள்ளப்படுவதில்லை; உன்னை பூமியின் மிருகங்களுக்கும் ஆகாயத்தின் பறவைகளுக்கும் இரையாகக் கொடு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கிப்துதேசத்தின் குடிகளெல்லாரும் நான் கர்த்தர் என்று அறிந்துகொள்வார்கள்; அவர்கள் இஸ்ரவேல் வம்சத்தாருக்கு நாணற்கோலாயிருந்தார்கள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கிப்துதேசத்தின் குடிகளெல்லாரும் நான் கர்த்தர் என்று அறிந்துகொள்வார்கள்; அவர்கள் இஸ்ரவேல் வம்சத்தாருக்கு நாணற்கோலாயிருந்தா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உன்னைக் கையிலே பிடிக்கும்போது, நீ ஒடிந்துபோய், அவர்கள் விலாவையெல்லாம் பிளப்பாய்; அவர்கள் உன்மேல் சாயும்போது, நீ முறிந்து, அவர்கள் இடுப்பு முழுவதையும் மரத்துப்போகப்பண்ணு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உன்னைக் கையிலே பிடிக்கும்போது, நீ ஒடிந்துபோய், அவர்கள் விலாவையெல்லாம் பிளப்பாய்; அவர்கள் உன்மேல் சாயும்போது, நீ முறிந்து, அவர்கள் இடுப்பு முழுவதையும் மரத்துப்போகப்பண்ணு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ர்த்தராகிய ஆண்டவர் சொல்லுகிறது என்னவென்றால்: இதோ, நான் உன்மேல் பட்டயத்தைவரப்பண்ணி, உன்னில் மனுஷரையும் மிருகங்களையும் சங்காரம்பண்ண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ர்த்தராகிய ஆண்டவர் சொல்லுகிறது என்னவென்றால்: இதோ, நான் உன்மேல் பட்டயத்தைவரப்பண்ணி, உன்னில் மனுஷரையும் மிருகங்களையும் சங்காரம்பண்ண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ு தேசம் பாழும் வனாந்தரமுமாகும்; அப்பொழுது நான் கர்த்தர் என்று அறிந்துகொள்வார்கள் நதி என்னுடையது, நான் அதை உண்டாக்கினேன் என்று சொன்னான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ு தேசம் பாழும் வனாந்தரமுமாகும்; அப்பொழுது நான் கர்த்தர் என்று அறிந்துகொள்வார்கள் நதி என்னுடையது, நான் அதை உண்டாக்கினேன் என்று சொன்னான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இதோ, நான் உனக்கும் உன் நதிகளுக்கும் விரோதமாக வந்து, மிக்தோல்முதல் எத்தியோப்பியாவின் எல்லையிலுள்ள செவெனேவரைக்கும் எகிப்துதேசத்தை அவாந்தரமும் பாழுமான வனாந்தரங்களாக்க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இதோ, நான் உனக்கும் உன் நதிகளுக்கும் விரோதமாக வந்து, மிக்தோல்முதல் எத்தியோப்பியாவின் எல்லையிலுள்ள செவெனேவரைக்கும் எகிப்துதேசத்தை அவாந்தரமும் பாழுமான வனாந்தரங்களாக்க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ுடைய கால் அதைக்கடப்பதுமில்லை மிருகஜீவனுடைய கால் அதை மிதிப்பதுமில்லை; அது நாற்பது வருஷம் குடியற்ற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ுடைய கால் அதைக்கடப்பதுமில்லை மிருகஜீவனுடைய கால் அதை மிதிப்பதுமில்லை; அது நாற்பது வருஷம் குடியற்ற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ுதேசத்தைப் பாழாய்ப்போன தேசங்களின் நடுவிலே பாழாய்ப்போகப்பண்ணுவேன்; அதின் பட்டணங்கள் அவாந்தரமாக்கப்பட்ட பட்டணங்களின் நடுவிலே நாற்பதுவருஷம் பாழாய்க்கிடக்கும்; நான் எகிப்தியரை ஜாதிகளுக்குள்ளே சிதறடித்து, அவர்களை தேசங்களுக்குள்ளே தூற்றிவிட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ுதேசத்தைப் பாழாய்ப்போன தேசங்களின் நடுவிலே பாழாய்ப்போகப்பண்ணுவேன்; அதின் பட்டணங்கள் அவாந்தரமாக்கப்பட்ட பட்டணங்களின் நடுவிலே நாற்பதுவருஷம் பாழாய்க்கிடக்கும்; நான் எகிப்தியரை ஜாதிகளுக்குள்ளே சிதறடித்து, அவர்களை தேசங்களுக்குள்ளே தூற்றிவிட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ுதேசத்தைப் பாழாய்ப்போன தேசங்களின் நடுவிலே பாழாய்ப்போகப்பண்ணுவேன்; அதின் பட்டணங்கள் அவாந்தரமாக்கப்பட்ட பட்டணங்களின் நடுவிலே நாற்பதுவருஷம் பாழாய்க்கிடக்கும்; நான் எகிப்தியரை ஜாதிகளுக்குள்ளே சிதறடித்து, அவர்களை தேசங்களுக்குள்ளே தூற்றிவிட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ாற்பதுவருஷம் முடியும்போது, நான் எகிப்தியரை அவர்கள் சிதறுண்டிருக்கிற ஜனங்களிடத்திலிருந்து சேர்த்துக்கொண்ட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ாற்பதுவருஷம் முடியும்போது, நான் எகிப்தியரை அவர்கள் சிதறுண்டிருக்கிற ஜனங்களிடத்திலிருந்து சேர்த்துக்கொண்ட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யரின் சிறையிருப்பைத் திருப்பி, அவர்களை அவர்களுடைய ஜநநதேசமாகிய பத்ரோஸ் தேசத்திலே திரும்பிவரப்பண்ணுவேன்; அங்கே அவர்கள் அற்ப ராஜ்யமாயிரு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யரின் சிறையிருப்பைத் திருப்பி, அவர்களை அவர்களுடைய ஜநநதேசமாகிய பத்ரோஸ் தேசத்திலே திரும்பிவரப்பண்ணுவேன்; அங்கே அவர்கள் அற்ப ராஜ்யமாயிரு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ு இனி ஜாதிகளின்மேல் தன்னை உயர்த்தாமல், மற்ற ராஜ்யங்களிலும் அற்பமானதாயிருக்கும்; அவர்கள் இனி ஜாதிகளை ஆளாதபடிக்கு அவர்களைக் குறுகிப்போகப்பண்ண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ு இனி ஜாதிகளின்மேல் தன்னை உயர்த்தாமல், மற்ற ராஜ்யங்களிலும் அற்பமானதாயிருக்கும்; அவர்கள் இனி ஜாதிகளை ஆளாதபடிக்கு அவர்களைக் குறுகிப்போகப்பண்ண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ன் பிறகே போய், அவர்களை நோக்கிக்கொண்டிருக்கிறதினால் இஸ்ரவேல் வம்சத்தார் எனக்குத் தங்கள் அக்கிரமத்தை நினைப்பூட்டாதபடிக்கு, இனி அவர்கள் இவர்களுடைய நம்பிக்கையாயிராமற்போவார்கள்; அப்பொழுது நான் கர்த்தராகிய ஆண்டவ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ன் பிறகே போய், அவர்களை நோக்கிக்கொண்டிருக்கிறதினால் இஸ்ரவேல் வம்சத்தார் எனக்குத் தங்கள் அக்கிரமத்தை நினைப்பூட்டாதபடிக்கு, இனி அவர்கள் இவர்களுடைய நம்பிக்கையாயிராமற்போவார்கள்; அப்பொழுது நான் கர்த்தராகிய ஆண்டவ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ுபத்தேழாம் வருஷம் முதலாம் மாதம் முதலாந்தேதியிலே,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பாபிலோன் ராஜாவாகிய நேபுகாத்நேச்சார் தீருவின் முன்னே தன் சேனையினிடத்தில் கடும் ஊழியம் வாங்கினான்; ஒவ்வொரு தலையும் மொட்டையாயிற்று; ஒவ்வொரு தோள்பட்டையின் தோலும் உரிந்துபோயிற்று; ஆனாலும் அவன் தீருவுக்கு விரோதமாகச் செய்த ஊழியத்தினாலே அவனுக்காவது அவன் சேனைக்காவது கூலி கிடைக்க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பாபிலோன் ராஜாவாகிய நேபுகாத்நேச்சார் தீருவின் முன்னே தன் சேனையினிடத்தில் கடும் ஊழியம் வாங்கினான்; ஒவ்வொரு தலையும் மொட்டையாயிற்று; ஒவ்வொரு தோள்பட்டையின் தோலும் உரிந்துபோயிற்று; ஆனாலும் அவன் தீருவுக்கு விரோதமாகச் செய்த ஊழியத்தினாலே அவனுக்காவது அவன் சேனைக்காவது கூலி கிடைக்க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பாபிலோன் ராஜாவாகிய நேபுகாத்நேச்சார் தீருவின் முன்னே தன் சேனையினிடத்தில் கடும் ஊழியம் வாங்கினான்; ஒவ்வொரு தலையும் மொட்டையாயிற்று; ஒவ்வொரு தோள்பட்டையின் தோலும் உரிந்துபோயிற்று; ஆனாலும் அவன் தீருவுக்கு விரோதமாகச் செய்த ஊழியத்தினாலே அவனுக்காவது அவன் சேனைக்காவது கூலி கிடைக்கவ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கர்த்தராகிய ஆண்டவர் சொல்லுகிறது என்னவென்றால்: இதோ நான் பாபிலோன் ராஜாவாகிய நேபுகாத்நேச்சாருக்கு எகிப்துதேசத்தைக் கொடுக்கிறேன்; அவன் அதின் ஏராளமான ஜனத்தைச் சிறைபிடித்து அதின் ஆஸ்தியைச் சூறையாடி அதின் கொள்ளைப்பொருளை எடுத்துக்கொள்வான்; இது அவனுடைய சேனைக்குக் கூலியாயிர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கர்த்தராகிய ஆண்டவர் சொல்லுகிறது என்னவென்றால்: இதோ நான் பாபிலோன் ராஜாவாகிய நேபுகாத்நேச்சாருக்கு எகிப்துதேசத்தைக் கொடுக்கிறேன்; அவன் அதின் ஏராளமான ஜனத்தைச் சிறைபிடித்து அதின் ஆஸ்தியைச் சூறையாடி அதின் கொள்ளைப்பொருளை எடுத்துக்கொள்வான்; இது அவனுடைய சேனைக்குக் கூலியாயிர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கர்த்தராகிய ஆண்டவர் சொல்லுகிறது என்னவென்றால்: இதோ நான் பாபிலோன் ராஜாவாகிய நேபுகாத்நேச்சாருக்கு எகிப்துதேசத்தைக் கொடுக்கிறேன்; அவன் அதின் ஏராளமான ஜனத்தைச் சிறைபிடித்து அதின் ஆஸ்தியைச் சூறையாடி அதின் கொள்ளைப்பொருளை எடுத்துக்கொள்வான்; இது அவனுடைய சேனைக்குக் கூலியாயிரு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அதிலே செய்த வேலைக்கு எகிப்துதேசத்தை நான் அவனுக்குக் கூலியாகக் கொடுத்தேன்; எனக்காக அதைச் செய்த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அதிலே செய்த வேலைக்கு எகிப்துதேசத்தை நான் அவனுக்குக் கூலியாகக் கொடுத்தேன்; எனக்காக அதைச் செய்த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நாளிலே நான் இஸ்ரவேல் வம்சத்தாரின் கொம்பை முளைக்கப்பண்ணி, அவர்கள் நடுவிலே தாராளமாய்ப் பேசும் வாயை உனக்குக் கட்டளையிடுவ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நாளிலே நான் இஸ்ரவேல் வம்சத்தாரின் கொம்பை முளைக்கப்பண்ணி, அவர்கள் நடுவிலே தாராளமாய்ப் பேசும் வாயை உனக்குக் கட்டளையிடுவ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்தாம் வருஷம் பத்தாம் மாதம் பன்னிரண்ட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പുത്രാ, നീ മിസ്രയീംരാജാവായ ഫറവോന്റെ നേരെ മുഖംതിരിച്ചു അവനെക്കുറിച്ചും എല്ല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മിനെക്കുറിച്ചും പ്രവചിച്ചു പറയേണ്ട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യായ കർത്താവു ഇപ്രകാരം അരുളിച്ചെയ്യുന്നു: മിസ്രയീംരാജാവായ ഫറവോനേ, തന്റെ നദികളുടെ നടുവ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ന്നു: ഈ നദി എനിക്കുള്ളതാകുന്നു; ഞാൻ അതിനെ എനിക്കായിട്ടുണ്ടാക്കിയിരിക്കുന്നു എന്നു പറയ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ാനക്രമേ, ഞാൻ നിനക്കു വിരോധമ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ൻ നിന്റെ ചെകിളയിൽ ചൂണ്ടൽ കൊളുത്തി നിന്റെ നദികളിലെ മത്സ്യങ്ങളെ നിന്റെ ചെതുമ്പലിൽ പറ്റുമാറാക്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 നിന്റെ നദികളുടെ നടുവിൽനിന്നു വലിച്ചുകയറ്റും; നിന്റെ നദികളിലെ മത്സ്യം ഒക്കെയും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തുമ്പലിൽ പറ്റി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നിന്നെയും നിന്റെ നദികളിലെ മത്സ്യങ്ങളെ ഒക്കെയും മരുഭൂമിയിൽ എറിഞ്ഞുകളയും; നീ വെളിൻ പ്രദേശ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ഴും; ആരും നിന്നെ പെറുക്കുകയോ ശേഖരിക്കയോ ചെയ്കയില്ല; ഞാൻ നിന്നെ കാട്ടുമൃഗങ്ങൾക്കും ആകാശത്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ക്ഷികൾക്കും ഇരയായി 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മിസ്രയീംനിവാസികൾ യിസ്രായേൽഗൃഹത്തിന്നു ഒരു ഓടക്കോലായിരുന്നതുകൊണ്ടു അവരൊക്കെയും ഞാൻ യഹോവ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ർ നിന്നെ കയ്യിൽ പിടിച്ചപ്പോഴേക്കു നീ ഒടിഞ്ഞു അവരുടെ തോൾ ഒക്കെയും കീറിക്കളഞ്ഞ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ഊന്നിയപ്പോഴേക്കു നീ ഒടിഞ്ഞു അവരുടെ നടുവൊക്കെയും കുലുങ്ങുമാറ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ുകൊണ്ടു യഹോവയായ കർത്താവു ഇപ്രകാരം അരുളിച്ചെയ്യുന്നു: ഞാൻ നിന്റെ നേരെ വാൾ വരുത്തി നിങ്ക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ുഷ്യനെയും മൃഗത്തെയും ഛേദ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മിസ്രയീംദേശം പാഴും ശൂന്യവുമായ്തീരും; ഞാൻ യഹോവ എന്നു അവർ അറിയും; നദി എനിക്കുള്ളതാകുന്നു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െ ഉണ്ടാക്കിയിരിക്കുന്നു എന്നു അവൻ പറഞ്ഞ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ുകൊണ്ടു ഞാൻ നിനക്കും നിന്റെ നദികൾക്കും വിരോധമായിരുന്നു മിസ്രയീംദേശത്തെ സെവേനെഗോപുരം മുത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ശിന്റെ അതൃത്തിവരെ അശേഷം പാഴും ശൂന്യവുമ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മനുഷ്യന്റെ കാൽ അതിൽകൂടി കടന്നുപോകയില്ല; മൃഗത്തിന്റെ കാൽ അതിൽ ചവിട്ടുകയുമില്ല; നാല്പ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വത്സരത്തേക്കു അതിൽ നിവാസികൾ ഇല്ലാത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ാൻ മിസ്രയീംദേശത്തെ ശൂന്യദേശങ്ങളുടെ കൂട്ടത്തിൽ ശൂന്യമാക്കും; അതിലെ പട്ടണങ്ങൾ ശൂന്യപട്ടണ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ത്തിൽ നാല്പതു സംവത്സരത്തേക്കു ശൂന്യമായിരിക്കും; ഞാൻ മിസ്രയീമ്യരെ ജാതികളുടെ ഇടയിൽ ചിന്ന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ങ്ങളിൽ ചിതറ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ഹോവയായ കർത്താവു ഇപ്രകാരം അരുളിച്ചെയ്യുന്നു: നാല്പതു സംവത്സരം കഴിഞ്ഞിട്ടു ഞാൻ മിസ്രയീമ്യരെ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ിന്നിപ്പോയിരിക്കുന്ന ജാതികളിൽനിന്നു ശേഖ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മിസ്രയീമിന്റെ പ്രവാസം മാറ്റി അവരെ അവരുടെ ജന്മദേശമായ പത്രോസ് ദേശത്തേക്കു മടക്കിവരുത്ത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െ അവർ ഒരു ഹീനരാജ്യമ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തു രാജ്യങ്ങളിൽവെച്ചു അതിഹീനമായിരിക്കും; ഇനി ജാതികൾക്കു മേലായി അതു തന്നെത്താൻ ഉയർത്തുകയും ഇ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ജാതികളുടെമേൽ വാഴാതവണ്ണം ഞാൻ അവരെ കുറെ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ിസ്രായേൽഗൃഹം തിരിഞ്ഞു അവരെ നോക്കുമ്പോൾ, അതു ഇനി അവരുടെ അകൃത്യം ഓർപ്പിക്കുന്നതായോ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രണമായിരിക്കയില്ല; ഞാൻ യഹോവയായ കർത്താവു എന്നു അവ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ഇരുപത്തേഴാം ആണ്ടു, ഒന്നാം മാസം, ഒന്നാം തിയ്യതി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മനുഷ്യപുത്രാ, ബാബേൽരാജാവായ നെബൂഖദ് നേസർ സോരിന്റെ നേരെ തന്റെ സൈന്യത്തെക്കൊണ്ടു വലിയ വേല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ിച്ചു; എല്ലാതലയും കഷണ്ടിയായി എല്ലാചുമലും തോലുരിഞ്ഞുപോയി; എങ്കിലും സോരിന്നു വിരോധമായി ചെയ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ലെക്കു അവന്നോ അവന്റെ സൈന്യത്തിന്നോ അവിടെനിന്നു പ്രതിഫലം കിട്ട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തുകൊണ്ടു യഹോവയായ കർത്താവു ഇപ്രകാരം അരുളിച്ചെയ്യന്നു: ഞാൻ മിസ്രയീംദേശത്തെ ബാബേൽരാജ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ബൂഖദ്നേസരിന്നു കൊടുക്കും; അവൻ അതിലെ സമ്പത്തു എടുത്തു അതിനെ കൊള്ളയിട്ടു കവർച്ചചെയ്യും; അതു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ൈന്യത്തിന്നു പ്രതിഫലമ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ഞാൻ അവന്നു മിസ്രയീംദേശത്തെ അവൻ ചെയ്തവേലെക്കു പ്രതിഫലമായി കൊടുക്കുന്നു; അവർ എനിക്കായിട്ടല്ല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ച്ചതു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ന്നാളിൽ ഞാൻ യിസ്രായേൽഗൃഹത്തിന്നു ഒരു കൊമ്പു മുളെക്കുമാറാക്കി അവരുടെ നടുവിൽ നിനക്കു തുറന്ന വായ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ല്കും; ഞാൻ യഹോവ എന്നു അവ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പത്താം ആണ്ടു, പത്താം മാസം, പന്ത്രണ്ടാം തിയ്യതി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2026-10-21T09:36:37Z</dcterms:created>
  <dcterms:modified xsi:type="dcterms:W3CDTF">2026-10-21T09:36:37Z</dcterms:modified>
  <dc:title>യെഹെസ്കേൽ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