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ேவனாகிய கர்த்தர் ஆதாமைக் கூப்பிட்டு: நீ எங்கே இருக்கிறாய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ான் தேவரீருடைய சத்தத்தைத் தோட்டத்திலே கேட்டு, நான் நிர்வாணியாய் இருப்பதினால் பயந்து, ஒளித்துக்கொண்ட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நிர்வாணி என்று உனக்கு அறிவித்தவன் யார்? புசிக்கவேண்டாம் என்று நான் உனக்கு விலக்கின விருட்சத்தின் கனியைப் புசித்தாயோ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நிர்வாணி என்று உனக்கு அறிவித்தவன் யார்? புசிக்கவேண்டாம் என்று நான் உனக்கு விலக்கின விருட்சத்தின் கனியைப் புசித்தாயோ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தாம்: என்னுடனே இருக்கும்படி தேவரீர் தந்த ஸ்திரீயானவள் அவ்விருட்சத்தின் கனியை எனக்குக் கொடுத்தாள், நான் புசித்த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தாம்: என்னுடனே இருக்கும்படி தேவரீர் தந்த ஸ்திரீயானவள் அவ்விருட்சத்தின் கனியை எனக்குக் கொடுத்தாள், நான் புசித்த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வனாகிய கர்த்தர் ஸ்திரீயை நோக்கி: நீ இப்படிச்செய்தது என்ன என்றார். ஸ்திரீயானவள் சர்ப்பம் என்னை வஞ்சித்தது, நான் புசித்தேன்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வனாகிய கர்த்தர் ஸ்திரீயை நோக்கி: நீ இப்படிச்செய்தது என்ன என்றார். ஸ்திரீயானவள் சர்ப்பம் என்னை வஞ்சித்தது, நான் புசித்தேன்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ேவனாகிய கர்த்தர் சர்ப்பத்தைப்பார்த்து: நீ இதைச் செய்தபடியால் சகல நாட்டு மிருகங்களிலும் சகல காட்டுமிருகங்களிலும் சபிக்கப்பட்டிருப்பாய், நீ உன் வயிற்றினால் நகர்ந்து, உயிரோடிருக்கும் நாளெல்லாம் மண்ணைத்தின்பாய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ேவனாகிய கர்த்தர் சர்ப்பத்தைப்பார்த்து: நீ இதைச் செய்தபடியால் சகல நாட்டு மிருகங்களிலும் சகல காட்டுமிருகங்களிலும் சபிக்கப்பட்டிருப்பாய், நீ உன் வயிற்றினால் நகர்ந்து, உயிரோடிருக்கும் நாளெல்லாம் மண்ணைத்தின்பாய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க்கும் ஸ்திரீக்கும், உன் வித்துக்கும் அவள் வித்துக்கும் பகை உண்டாக்குவேன்; அவர் உன் தலையை நசுக்குவார், நீ அவர் குதிங்காலை நசுக்குவாய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க்கும் ஸ்திரீக்கும், உன் வித்துக்கும் அவள் வித்துக்கும் பகை உண்டாக்குவேன்; அவர் உன் தலையை நசுக்குவார், நீ அவர் குதிங்காலை நசுக்குவாய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ஸ்திரீயை நோக்கி: நீ கர்ப்பவதியாயிருக்கும்போது உன் வேதனையை மிகவும் பெருகப்பண்ணுவேன்; வேதனையோடே பிள்ளை பெறுவாய்; உன் ஆசை உன் புருஷனைப் பற்றியிருக்கும், அவன் உன்னை ஆண்டு கொள்ளுவா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ஸ்திரீயை நோக்கி: நீ கர்ப்பவதியாயிருக்கும்போது உன் வேதனையை மிகவும் பெருகப்பண்ணுவேன்; வேதனையோடே பிள்ளை பெறுவாய்; உன் ஆசை உன் புருஷனைப் பற்றியிருக்கும், அவன் உன்னை ஆண்டு கொள்ளுவா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வர் ஆதாமை நோக்கி: நீ உன் மனைவியின் வார்த்தைக்குச் செவிகொடுத்து, புசிக்கவேண்டாம் என்று நான் உனக்கு விலக்கின விருட்சத்தின் கனியைப் புசித்தபடியினாலே, பூமி உன் நிமித்தம் சபிக்கப்பட்டிருக்கும்; நீ உயிரோடிருக்கும் நாளெல்லாம் வருத்தத்தோடே அதின் பலனைப் புசிப்ப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வர் ஆதாமை நோக்கி: நீ உன் மனைவியின் வார்த்தைக்குச் செவிகொடுத்து, புசிக்கவேண்டாம் என்று நான் உனக்கு விலக்கின விருட்சத்தின் கனியைப் புசித்தபடியினாலே, பூமி உன் நிமித்தம் சபிக்கப்பட்டிருக்கும்; நீ உயிரோடிருக்கும் நாளெல்லாம் வருத்தத்தோடே அதின் பலனைப் புசிப்ப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வர் ஆதாமை நோக்கி: நீ உன் மனைவியின் வார்த்தைக்குச் செவிகொடுத்து, புசிக்கவேண்டாம் என்று நான் உனக்கு விலக்கின விருட்சத்தின் கனியைப் புசித்தபடியினாலே, பூமி உன் நிமித்தம் சபிக்கப்பட்டிருக்கும்; நீ உயிரோடிருக்கும் நாளெல்லாம் வருத்தத்தோடே அதின் பலனைப் புசிப்ப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உனக்கு முள்ளும் குருக்கும் முளைப்பிக்கும்; வெளியின் பயிர்வகைகளைப் புசிப்ப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பூமியிலிருந்து எடுக்கப்பட்டபடியால், நீ பூமிக்குத் திரும்புமட்டும் உன் முகத்தின் வேர்வையால் ஆகாரம் புசிப்பாய்; நீ மண்ணாயிருக்கிறாய், மண்ணுக்குத் திரும்புவாய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பூமியிலிருந்து எடுக்கப்பட்டபடியால், நீ பூமிக்குத் திரும்புமட்டும் உன் முகத்தின் வேர்வையால் ஆகாரம் புசிப்பாய்; நீ மண்ணாயிருக்கிறாய், மண்ணுக்குத் திரும்புவாய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ாம் தன் மனைவிக்கு ஏவாள் என்று பேரிட்டான்; ஏனெனில், அவள் ஜீவனுள்ளோருக்கெல்லாம் தாயானவ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ாகிய கர்த்தர் ஆதாமுக்கும் அவன் மனைவிக்கும் தோல் உடைகளை உண்டாக்கி அவர்களுக்கு உடுத்த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தேவனாகிய கர்த்தர்: இதோ, மனுஷன் நன்மை தீமை அறியத்தக்கவனாய் நம்மில் ஒருவரைப்போல் ஆனான்; இப்பொழுதும் அவன் தன் கையை நீட்டி ஜீவவிருட்சத்தின் கனியையும் பறித்து, புசித்து, என்றைக்கும் உயிரோடிராதபடிக்குச் செய்யவேண்டும் என்ற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தேவனாகிய கர்த்தர்: இதோ, மனுஷன் நன்மை தீமை அறியத்தக்கவனாய் நம்மில் ஒருவரைப்போல் ஆனான்; இப்பொழுதும் அவன் தன் கையை நீட்டி ஜீவவிருட்சத்தின் கனியையும் பறித்து, புசித்து, என்றைக்கும் உயிரோடிராதபடிக்குச் செய்யவேண்டும் என்ற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டுக்கப்பட்ட மண்ணைப் பண்படுத்த தேவனாகிய கர்த்தர் அவனை ஏதேன் தோட்டத்திலிருந்து அனுப்பிவி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எடுக்கப்பட்ட மண்ணைப் பண்படுத்த தேவனாகிய கர்த்தர் அவனை ஏதேன் தோட்டத்திலிருந்து அனுப்பிவி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மனுஷனைத் துரத்திவிட்டு, ஜீவவிருட்சத்துக்குப் போம் வழியைக் காவல்செய்ய ஏதேன் தோட்டத்துக்குக் கிழக்கே கேரூபீன்களையும், வீசிக்கொண்டிருக்கிற சுடரொளிப் பட்டயத்தையும் வை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மனுஷனைத் துரத்திவிட்டு, ஜீவவிருட்சத்துக்குப் போம் வழியைக் காவல்செய்ய ஏதேன் தோட்டத்துக்குக் கிழக்கே கேரூபீன்களையும், வீசிக்கொண்டிருக்கிற சுடரொளிப் பட்டயத்தையும் வை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ாகிய கர்த்தர் உண்டாக்கின சகல காட்டு ஜீவன்களைப் பார்க்கிலும் சர்ப்பமானது தந்திரமுள்ளதாயிருந்தது. அது ஸ்திரீயை நோக்கி: நீங்கள் தோட்டத்திலுள்ள சகல விருட்சங்களின் கனியையும் புசிக்கவேண்டாம் என்று தேவன் சொன்னது உண்டோ என்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ாகிய கர்த்தர் உண்டாக்கின சகல காட்டு ஜீவன்களைப் பார்க்கிலும் சர்ப்பமானது தந்திரமுள்ளதாயிருந்தது. அது ஸ்திரீயை நோக்கி: நீங்கள் தோட்டத்திலுள்ள சகல விருட்சங்களின் கனியையும் புசிக்கவேண்டாம் என்று தேவன் சொன்னது உண்டோ என்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ஸ்திரீ சர்ப்பத்தைப் பார்த்து: நாங்கள் தோட்டத்தில் உள்ள விருட்சங்களின் கனிகளைப் புசிக்கலாம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தோட்டத்தின் நடுவில் இருக்கிற விருட்சத்தின் கனியைக் குறித்து, தேவன்: நீங்கள் சாகாதபடிக்கு அதைப் புசிக்கவும் அதைத் தொடவும் வேண்டாம் என்று சொன்னார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தோட்டத்தின் நடுவில் இருக்கிற விருட்சத்தின் கனியைக் குறித்து, தேவன்: நீங்கள் சாகாதபடிக்கு அதைப் புசிக்கவும் அதைத் தொடவும் வேண்டாம் என்று சொன்னார் எ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ர்ப்பம் ஸ்திரீயை நோக்கி: நீங்கள் சாகவே சாவதில்லை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தைப் புசிக்கும் நாளிலே உங்கள் கண்கள் திறக்கப்படும் என்றும், நீங்கள் நன்மை தீமை அறிந்து தேவர்களைப்போல் இருப்பீர்கள் என்றும் தேவன் அறிவார் என்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தைப் புசிக்கும் நாளிலே உங்கள் கண்கள் திறக்கப்படும் என்றும், நீங்கள் நன்மை தீமை அறிந்து தேவர்களைப்போல் இருப்பீர்கள் என்றும் தேவன் அறிவார் என்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ஸ்திரீயானவள் அந்த விருட்சம் புசிப்புக்கு நல்லதும், பார்வைக்கு இன்பமும், புத்தியைத்தெளிவிக்கிறதற்கு இச்சிக்கப்படத்தக்க விருட்சமுமாய் இருக்கிறது என்று கண்டு, அதின் கனியைப் பறித்து, புசித்து, தன் புருஷனுக்கும் கொடுத்தாள்; அவனும் புச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ஸ்திரீயானவள் அந்த விருட்சம் புசிப்புக்கு நல்லதும், பார்வைக்கு இன்பமும், புத்தியைத்தெளிவிக்கிறதற்கு இச்சிக்கப்படத்தக்க விருட்சமுமாய் இருக்கிறது என்று கண்டு, அதின் கனியைப் பறித்து, புசித்து, தன் புருஷனுக்கும் கொடுத்தாள்; அவனும் புச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ர்கள் இருவருடைய கண்களும் திறக்கப்பட்டது; அவர்கள் தாங்கள் நிர்வாணிகள் என்று அறிந்து, அத்தியிலைகளைத் தைத்து, தங்களுக்கு அரைக்கச்சைகளை உண்டுபண்ண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ர்கள் இருவருடைய கண்களும் திறக்கப்பட்டது; அவர்கள் தாங்கள் நிர்வாணிகள் என்று அறிந்து, அத்தியிலைகளைத் தைத்து, தங்களுக்கு அரைக்கச்சைகளை உண்டுபண்ண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ில் குளிர்ச்சியான வேளையிலே தோட்டத்தில் உலாவுகிற தேவனாகிய கர்த்தருடைய சத்தத்தை அவர்கள் கேட்டார்கள். அப்பொழுது ஆதாமும் அவன் மனைவியும் தேவனாகிய கர்த்தருடைய சந்நிதிக்கு விலகி, தோட்டத்தின் விருட்சங்களுக்குள்ளே ஒளித்துக்கொண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ில் குளிர்ச்சியான வேளையிலே தோட்டத்தில் உலாவுகிற தேவனாகிய கர்த்தருடைய சத்தத்தை அவர்கள் கேட்டார்கள். அப்பொழுது ஆதாமும் அவன் மனைவியும் தேவனாகிய கர்த்தருடைய சந்நிதிக்கு விலகி, தோட்டத்தின் விருட்சங்களுக்குள்ளே ஒளித்துக்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यहोवा परमेश्वर ने पुकार कर आदम से पूछा, तू कहां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ने कहा, मैं तेरा शब्द बारी में सुन कर डर गया क्योंकि मैं नंगा था; इसलिये छिप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ने कहा, किस ने तुझे चिताया कि तू नंगा है? जिस वृक्ष का फल खाने को मैं ने तुझे बर्जा था,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ने उसका फल खा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आदम ने कहा जिस स्त्री को तू ने मेरे संग रहने को दिया है उसी ने उस वृक्ष का फल मुझे दिया, और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ख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यहोवा परमेश्वर ने स्त्री से कहा, तू ने यह क्या किया है? स्त्री ने कहा, सर्प ने मुझे बहका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मैं ने ख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होवा परमेश्वर ने सर्प से कहा, तू ने जो यह किया है इसलिये तू सब घरेलू पशुओं, और सब बनै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शुओं से अधिक शापित है; तू पेट के बल चला करेगा, और जीवन भर मिट्टी चाटता रहेग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मैं तेरे और इस स्त्री के बीच में, और तेरे वंश और इसके वंश के बीच में बैर उत्पन्न करुंगा,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सिर को कुचल डालेगा, और तू उसकी एड़ी को डस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स्त्री से उसने कहा, मैं तेरी पीड़ा और तेरे गर्भवती होने के दु:ख को बहुत बढ़ाऊंगा; तू पीड़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कर बालक उत्पन्न करेगी; और तेरी लालसा तेरे पति की ओर होगी, और वह तुझ पर प्रभुता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आदम से उसने कहा, तू ने जो अपनी पत्नी की बात सुनी, और जिस वृक्ष के फल के विषय मैं ने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ज्ञा दी थी कि तू उसे न खाना उसको तू ने खाया है, इसलिये भूमि तेरे कारण शापित है: तू उसकी उपज जीवन भ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ु:ख के साथ खाया करेग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वह तेरे लिये कांटे और ऊंटकटारे उगाएगी, और तू खेत की उपज खाएगा 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अपने माथे के पसीने की रोटी खाया करेगा, और अन्त में मिट्टी में मिल जाएगा; क्योंकि तू उसी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निकाला गया है, तू मिट्टी तो है और मिट्टी ही में फिर मिल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आदम ने अपनी पत्नी का नाम हव्वा रखा; क्योंकि जितने मनुष्य जीवित हैं उन सब की आदिमाता वह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यहोवा परमेश्वर ने आदम और उसकी पत्नी के लिये चमड़े के अंगरखे बना कर उन को पहिना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यहोवा परमेश्वर ने कहा, मनुष्य भले बुरे का ज्ञान पाकर हम में से एक के समान हो गया है: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ब ऐसा न हो, कि वह हाथ बढ़ा कर जीवन के वृक्ष का फल भी तोड़ के खा ले और सदा जीवित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यहोवा परमेश्वर ने उसको अदन की बाटिका में से निकाल दिया कि वह उस भूमि पर खेती करे जिस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बनाया ग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इसलिये आदम को उसने निकाल दिया और जीवन के वृक्ष के मार्ग का पहरा देने के लिये अदन की बाटिक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र्व की ओर करुबों को, और चारों ओर घूमने वाली ज्वालामय तलवार को भी नियुक्त कर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परमेश्वर ने जितने बनैले पशु बनाए थे, उन सब में सर्प धूर्त था, और उसने स्त्री से कहा,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च है, कि परमेश्वर ने कहा, कि तुम इस बाटिका के किसी वृक्ष का फल न खान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स्त्री ने सर्प से कहा, इस बाटिका के वृक्षों के फल हम खा सक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पर जो वृक्ष बाटिका के बीच में है, उसके फल के विषय में परमेश्वर ने कहा है कि न तो तुम उसको खान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उसको छूना, नहीं तो मर ज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सर्प ने स्त्री से कहा, तुम निश्चय न मरो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रन परमेश्वर आप जानता है, कि जिस दिन तुम उसका फल खाओगे उसी दिन तुम्हारी आंखें खुल जाएंगी, और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ले बुरे का ज्ञान पाकर परमेश्वर के तुल्य हो ज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ो जब स्त्री ने देखा कि उस वृक्ष का फल खाने में अच्छा, और देखने में मनभाऊ, और बुद्धि देने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ने योग्य भी है, तब उसने उस में से तोड़कर खाया; और अपने पति को भी दिया, और उसने भी ख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उन दोनों की आंखे खुल गई, और उन को मालूम हुआ कि वे नंगे है; सो उन्होंने अंजीर के पत्ते जो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ड़ कर लंगोट बना लिय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यहोवा परमेश्वर जो दिन के ठंडे समय बाटिका में फिरता था उसका शब्द उन को सुनाई दिया। तब आदम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ी पत्नी बाटिका के वृक्षों के बीच यहोवा परमेश्वर से छिप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2026-10-20T04:37:53Z</dcterms:created>
  <dcterms:modified xsi:type="dcterms:W3CDTF">2026-10-20T04:37:53Z</dcterms:modified>
  <dc:title>उत्पत्ति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