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லோகத்தில் வாசமாயிருக்கிறவரே, உம்மிடத்திற்கு என் கண்களை ஏறெட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வேலைக்காரரின் கண்கள் தங்கள் எஜமான்களின் கையை நோக்கியிருக்குமாப்போலவும், வேலைக்காரியின் கண்கள் தன் எஜமாட்டியின் கையை நோக்கியிருக்குமாப்போலவும், எங்கள் தேவனாகிய கர்த்தர் எங்களுக்கு இரக்கஞ்செய்யும்வரைக்கும் எங்கள் கண்கள் அவரை நோக்கி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வேலைக்காரரின் கண்கள் தங்கள் எஜமான்களின் கையை நோக்கியிருக்குமாப்போலவும், வேலைக்காரியின் கண்கள் தன் எஜமாட்டியின் கையை நோக்கியிருக்குமாப்போலவும், எங்கள் தேவனாகிய கர்த்தர் எங்களுக்கு இரக்கஞ்செய்யும்வரைக்கும் எங்கள் கண்கள் அவரை நோக்கி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ுக்கு இரங்கும் கர்த்தாவே, எங்களுக்கு இரங்கும்; நிந்தனையினால் மிகவும் நிறை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கஜீவிகளுடைய நிந்தனையினாலும் அகங்காரிகளுடைய இகழ்ச்சியினாலும், எங்கள் ஆத்துமா மிகவும் நிறைந்த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6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આકાશના રાજ્યાસન પર બિરાજનાર દેવ; હું તારા ભણી આંખ ઊંચી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મ સેવક પોતાના માલિક તરફ જોયા કરે; જેમ દાસીની આંખો પોતાની શેઠાણીને જોયા કરે; તેમ અમારી આંખ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ા દેવ યહોવાની દયા થાય ત્યાં સુધી તેના ભણી તાકી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મારા પર દયા કરો, હે યહોવા દયા કરો; ખરાબ વ્યવહારથી અમે કંટાળી ગયા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ેલા આળસુ અને ઉદ્ધત લોકો તરફથી અમારા પર પૂરતું અપમાન અને દોષારોપણ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2026-10-21T10:50:26Z</dcterms:created>
  <dcterms:modified xsi:type="dcterms:W3CDTF">2026-10-21T10:50:26Z</dcterms:modified>
  <dc:title>ગીતશાસ્ત્ર : 123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