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மீனின் வயிற்றிலிருந்து யோனா தன் தேவனாகிய கர்த்தரை நோக்கி விண்ணப்ப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ருக்கத்தில் நான் கர்த்தரை நோக்கிக் கூப்பிட்டேன்; அவர் எனக்கு உத்தரவு அருளினார்; நான் பாதாளத்தின் வயிற்றிலிருந்து கூக்குரலிட்டேன், நீர் என் சத்தத்தைக் கேட்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த்தின் நடுமையமாகிய ஆழத்திலே நீர் என்னைத் தள்ளிவிட்டீர்; நீரோட்டம் என்னைச் சூழ்ந்துகொண்டது; உம்முடைய வெள்ளங்களும் அலைகளும் எல்லாம் என்மேல் புர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து கண்களுக்கு எதிரே இராதபடிக்குத் தள்ளப்பட்டேன்; ஆகிலும் இன்னமும் உம்முடைய பரிசுத்த ஆலயத்தை நோக்குவ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ண்ணீர்கள் பிராணபரியந்தம் என்னை நெருக்கினது; ஆழி என்னைச்சூழ்ந்தது; கடற்பாசி என் தலையைச் சுற்றிக்கொ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்வதங்களின் அடிவாரங்கள் பரியந்தமும் இறங்கினேன்; பூமியின் தாழ்ப்பாள்கள் என்றென்றைக்கும் என்னை அடைக்கிறதாயிருந்தது; ஆனாலும் என் தேவனாகிய கர்த்தாவே, நீர் என் பிராணனை அழிவுக்குத் தப்புவித்த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 என்னில் தொய்ந்துபோகையில் கர்த்தரை நினைத்தேன்; அப்பொழுது என் விண்ணப்பம் உமது பரிசுத்த ஆலயத்திலே உம்மிடத்தில் வந்து சே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ய்யான மாயையைப் பற்றிக்கொள்ளுகிறவர்கள் தங்களுக்கு வரும் கிருபையைப் போக்கட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வெனில் துதியின் சத்தத்தோடே உமக்குப் பலியிடுவேன்; நான் பண்ணின பொருத்தனையைச் செலுத்துவேன்; இரட்சிப்பு கர்த்தருடைய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மீனுக்குக் கட்டளையிட்டார், அது யோனாவைக் கரையிலே கக்கிவ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ोना ने उसके पेट में से अपने परमेश्वर यहोवा से प्रार्थना कर क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ने संकट में पड़े हुए यहोवा की दोहाई दी, और उसने मेरी सुन ली है; अधोलोक के उदर में स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ल्ला उठा, और तू ने मेरी सुन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ने मुझे गहिरे सागर में समुद्र की थाह तक डाल दिया; और मैं धाराओं के बीच में पड़ा था,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ड़काई हुई सब तरंग और लहरें मेरे ऊपर से बह ग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ैं ने कहा, मैं तेरे साम्हने से निकाल दिया गया हूं; तौभी तेरे पवित्र मन्दिर की ओर फिर ताक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ैं जल से यहां तक घिरा हुआ था कि मेरे प्राण निकले जाते थे; गहिरा सागर मेरे चारों ओर था, और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र में सिवार लिपटा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पहाड़ों की जड़ तक पहुंच गया था; मैं सदा के लिये भूमि में बन्द हो गया था; तौभी हे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, तू ने मेरे प्राणों को गड़हे में से उठ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मैं मूर्छा खाने लगा, तब मैं ने यहोवा को स्मरण किया; और मेरी प्रार्थना तेरे पास वरन तेरे 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्दिर में पहुंच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लोग धोखे की व्यर्थ वस्तुओं पर मन लगाते हैं, वे अपने करूणानिधान को छोड़ द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न्तु मैं ऊंचे शब्द से धन्यवाद कर के तुझे बलिदान चढ़ाऊंगा; जो मन्नत मैं ने मानी, उसको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। उद्धार यहोवा ही से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होवा ने मगरमच्छ को आज्ञा दी, और उसने योना को स्थल पर उगल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2026-10-21T04:45:54Z</dcterms:created>
  <dcterms:modified xsi:type="dcterms:W3CDTF">2026-10-21T04:45:54Z</dcterms:modified>
  <dc:title>योना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