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Lord, remember David, and all his afflictions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How he swore unto the LORD, and vowed unto the mighty God of Jacob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Surely I will not come into the tabernacle of my house, nor go up into my bed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I will not give sleep to mine eyes, or slumber to mine eyelids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Until I find out a place for the LORD, an habitation for the mighty God of Jacob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Lo, we heard of it at Ephratah: we found it in the fields of the wood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We will go into his tabernacles: we will worship at his footstool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rise, O LORD, into your rest; you, and the ark of your strength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Let your priests be clothed with righteousness; and let your saints shout for joy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our servant David's sake turn not away the face of yours anointe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has sworn in truth unto David; he will not turn from it; Of the fruit of your body will I set upon your thron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your children will keep my covenant and my testimony that I shall teach them, their children shall also sit upon your throne for evermor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your children will keep my covenant and my testimony that I shall teach them, their children shall also sit upon your throne for evermor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your children will keep my covenant and my testimony that I shall teach them, their children shall also sit upon your throne for evermor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For the LORD has chosen Zion; he has desired it for his habitation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is is my rest for ever: here will I dwell; for I have desired it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 will abundantly bless her provision: I will satisfy her poor with brea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ill also clothe her priests with salvation: and her saints shall shout aloud for joy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 will also clothe her priests with salvation: and her saints shall shout aloud for joy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 will I make the horn of David to bud: I have ordained a lamp for mine anointed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There will I make the horn of David to bud: I have ordained a lamp for mine anoint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His enemies will I clothe with shame: but upon himself shall his crown flourish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1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தாவீதையும் அவனுடைய சகல உபத்திரவத்தையும் நினைத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: நான் கர்த்தருக்கு ஒரு இடத்தையும், யாக்கோபின் வல்லவருக்கு ஒரு வாசஸ்தலத்தையும் காணுமட்ட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வீடாகிய கூடாரத்தில் பிரவேசிப்பதுமில்லை, என் படுக்கையாகிய கட்டிலின்மேல் ஏறுவதுமி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கண்களுக்கு நித்திரையையும், என் இமைகளுக்கு உறக்கத்தையும் வரவிடுவதுமில்லை என்ற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க்கு ஆணையிட்டு, யாக்கோபின் வல்லவருக்குப் பொருத்தனை பண்ணி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ோ, நாம் எப்பிராத்தாவிலே அதின் செய்தியைக் கேட்டு, வனத்தின் வெளிகளில் அதைக் கண்ட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ுடைய வாசஸ்தலங்களுக்குள் பிரவேசித்து, அவர் பாதபடியில் பணி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உமது வல்லமை விளங்கும் பெட்டியுடன் நீர் உமது தாபர ஸ்தலத்திற்குள் எழுந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்முடைய ஆசாரியர்கள் நீதியைத் தரித்து, உம்முடைய பரிசுத்தவான்கள் கெம்பீரிப்பார்கள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பிஷேகம்பண்ணுவித்தவனின் முகத்தை உமது தாசனாகிய தாவீதினிமித்தம் புறக்கணியாதி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கர்ப்பத்தின் கனியை உன் சிங்காசனத்தின்மேல் வைப்பேன் எ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குமாரர் என் உடன்படிக்கையையும், நான் போதிக்கும் என் சாட்சிகளையும் காத்து நடந்தால்,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மாரரும் என்றென்றைக்கும் உன் சிங்காசனத்தில் வீற்றிருப்பார்கள் என்றும், கர்த்தர் தாவீத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ண்மையாய் ஆணையிட்டார்; அவர் தவறமாட்ட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சீயோனைத் தெரிந்துகொண்டு, அது தமக்கு வாசஸ்தலமாகும்படி விரும்ப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ு என்றென்றைக்கும் நான் தங்கும் இடம்; இதை நான் விரும்பினபடியால் இங்கே வாசம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ின் ஆகாரத்தை நான் ஆசீர்வதித்து வருவேன்; அதின் ஏழைகளை நான் அப்பத்தினால் திருப்தியாக்க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ின் ஆசாரியர்களுக்கு இரட்சிப்பை உடுத்துவேன்; அதிலுள்ள பரிசுத்தவான்கள் மிக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ம்பீர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ங்கே தாவீதுக்காக ஒரு கொம்பை முளைக்கப்பண்ணுவேன்; நான் அபிஷேகம் பண்ணுவித்தவனுக்காக ஒரு விளக்க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யத்தம்பண்ண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சத்துருக்களுக்கு வெட்கத்தை உடுத்துவேன்; அவன்மீதிலோ அவன் கிரீடம் பூக்கும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2026-09-17T05:44:39Z</dcterms:created>
  <dcterms:modified xsi:type="dcterms:W3CDTF">2026-09-17T05:44:39Z</dcterms:modified>
  <dc:title>சங்கீதம் : 132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