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கப்பன் குறித்த காலம்வரைக்கும் அவன் காரியக்காரருக்கும் வீட்டு விசாரணைக்காரருக்கும் கீழ்ப்பட்ட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கப்பன் குறித்த காலம்வரைக்கும் அவன் காரியக்காரருக்கும் வீட்டு விசாரணைக்காரருக்கும் கீழ்ப்பட்ட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மும் சிறுபிள்ளைகளாயிருந்த காலத்தில் இவ்வுலகத்தின் வழிபாடுகளுக்கு அடிமைப்பட்டவர்களாயிரு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மும் சிறுபிள்ளைகளாயிருந்த காலத்தில் இவ்வுலகத்தின் வழிபாடுகளுக்கு அடிமைப்பட்டவர்களாயிருந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ம் புத்திரசுவிகாரத்தையடையும்படி நியாயப்பிரமாணத்திற்குக் கீழ்ப்பட்டவர்களை மீட்டுக்கொள்ளத்தக்கதாக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ம் புத்திரசுவிகாரத்தையடையும்படி நியாயப்பிரமாணத்திற்குக் கீழ்ப்பட்டவர்களை மீட்டுக்கொள்ளத்தக்கதாக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லம் நிறைவேறினபோது, ஸ்திரீயினிடத்திற் பிறந்தவரும் நியாயப்பிரமாணத்திற்குக் கீழானவருமாகிய தம்முடைய குமாரனை தேவன் அனுப்ப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லம் நிறைவேறினபோது, ஸ்திரீயினிடத்திற் பிறந்தவரும் நியாயப்பிரமாணத்திற்குக் கீழானவருமாகிய தம்முடைய குமாரனை தேவன் அனுப்ப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இனி நீ அடிமையாயிராமல் புத்திரனாயிருக்கிறாய்; நீ புத்திரனேயானால், கிறிஸ்துமூலமாய் தேவனுடைய சுதந்தரனாயுமிருக்கிற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ை அறியாமலிருந்தபோது, சுபாவத்தின்படி தேவர்களல்லாதவர்களுக்கு அடிமைகளாயிருந்த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ட்களையும், மாதங்களையும், காலங்ளையும், வருஷங்களையும் பார்க்கிறீர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ாகப் பிரயாசப்பட்டது வீணாய்ப்போயிற்றோ என்று உங்களைக்குறித்துப் பயந்த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் என்னைப்போலாகுங்கள் என்று உங்களை வேண்டிக்கொள்ளுகிறேன்; நான் உங்களைப்போலுமானேனே. எனக்கு நீங்கள் அநியாயம் ஒன்றும்செய்ய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் என்னைப்போலாகுங்கள் என்று உங்களை வேண்டிக்கொள்ளுகிறேன்; நான் உங்களைப்போலுமானேனே. எனக்கு நீங்கள் அநியாயம் ஒன்றும்செய்ய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த் தெரிந்திருக்கிறபடி, நான் சரீர பலவீனத்தோடு முதலாந்தரம் உங்களுக்குச் சுவிசேஷத்தைப் பிரசங்கி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த் தெரிந்திருக்கிறபடி, நான் சரீர பலவீனத்தோடு முதலாந்தரம் உங்களுக்குச் சுவிசேஷத்தைப் பிரசங்கி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ங்களுக்குச் சத்தியத்தைச் சொன்னதினாலே உங்களுக்குச் சத்துருவானேன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ல்விஷயத்தில் வைராக்கியம் பராட்டுவது நல்லதுதான்; அதை நான் உங்களிடத்தில் இருக்கும்பொழுதுமாத்திரமல்ல, எப்பொழுதும் பாராட்ட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ல்விஷயத்தில் வைராக்கியம் பராட்டுவது நல்லதுதான்; அதை நான் உங்களிடத்தில் இருக்கும்பொழுதுமாத்திரமல்ல, எப்பொழுதும் பாராட்ட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ிறுபிள்ளைகளே, கிறிஸ்து உங்களிடத்தில் உருவாகுமளவும் உங்களுக்காக மறுபடியும் கர்ப்பவேதனைப்பட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ிறுபிள்ளைகளே, கிறிஸ்து உங்களிடத்தில் உருவாகுமளவும் உங்களுக்காக மறுபடியும் கர்ப்பவேதனைப்ப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ைக்குறித்து நான் சந்தேகப்படுகிறபடியால், நான் இப்பொழுது உங்களிடத்தில் வந்திருந்து, வேறுவகையாகப் பேச விரும்ப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ைக்குறித்து நான் சந்தேகப்படுகிறபடியால், நான் இப்பொழுது உங்களிடத்தில் வந்திருந்து, வேறுவகையாகப் பேச விரும்ப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த்திற்குக் கீழ்ப்பட்டிருக்க விரும்புகிற நீங்கள் நியாயப்பிரமாணம் சொல்லுகிறதைக் கேட்கவில்லையா? இதை எனக்குச் சொல்ல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பிரகாமுக்கு இரண்டு குமாரர் இருந்தார்கள் என்று எழுதியிருக்கிறது; ஒருவன் அடிமையானவளிடத்தில் பிறந்தவன், ஒருவன் சுயாதீனமுள்ளவளிடத்தில் பிறந்த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பிரகாமுக்கு இரண்டு குமாரர் இருந்தார்கள் என்று எழுதியிருக்கிறது; ஒருவன் அடிமையானவளிடத்தில் பிறந்தவன், ஒருவன் சுயாதீனமுள்ளவளிடத்தில் பிறந்த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ான எருசலேமோ சுயாதீனமுள்ளவள், அவளே நம்மெல்லாருக்கும் தாயானவ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ோதரரே நாம் ஈசாக்கைப்போல வாக்குத்தத்தத்துப் பிள்ளைகளாயிருக்கிற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ோதரரே நாம் ஈசாக்கைப்போல வாக்குத்தத்தத்துப் பிள்ளைகளாயிருக்கிற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ோதரரே நாம் ஈசாக்கைப்போல வாக்குத்தத்தத்துப் பிள்ளைகளாயிருக்கிற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ிலும் மாம்சத்தின்படி பிறந்தவன் ஆவியின்படி பிறந்தவனை அப்பொழுது துன்பப்படுத்தினது போல, இப்பொழுதும் நடந்துவரு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சகோதரரே, நாம் அடிமையானவளுக்குப் பிள்ளைகளாயிராமல், சுயாதீனமுள்ளவளுக்கே பிள்ளைகளாய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0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ારે તમને આ કહેવું છે: જ્યાં સુધી વારસદાર બાળક છે, ત્યાં સુધી તેનામાં અને ગુલામમાં કોઈ ફે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ો કશો જ અર્થ નથી કે વારસદાર બધી જ વસ્તુનો માલિક છે. શા માટ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 કે જ્યાં સુધી તે બાળક છે, તેણે જે લોકોને તેની સંભાળ રાખવા પસંદ કર્યા છે તેમની આજ્ઞા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ું જ પડે છે. પરંતુ બાળક જ્યારે તેના પિતાએ નક્કી કરેલી ઉમરનો થાય છે ત્યારે તે મુક્ત બન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પણે માટે પણ આવું જ છે. આપણે એક સમયે બાળકો જેવા હતા૤ આપણે આ દુનિયાના બિનઉપયોગી કાયદાઓના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જ્યારે યોગ્ય સમય આવ્યો, દેવે તેના દીકરાનો મોકલ્યો. દેવના દીકરાને જન્મ એક સ્ત્રી થકી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ો દીકરો નિયમની આધિનતા પ્રમાણે જી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ેવે આમ કર્યુ કે જેથી જે લોકો નિયમને આધિન હતા તેમની સ્વતંત્રતા ખરીદી શકે. દેવનો હેતુ આપણ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ન બનાવવાન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દેવના સંતાન છો. તેથી દેવે આપણા હૃદયમાં પોતાના પુત્રનો આત્મા મોકલ્યો છે, જે “અબ્બા, બાપ”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ીને હાક મ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મે હવે પહેલાની જેમ ગુલામ નથી. તમે દેવનું બાળક છો તેથી તેણે જે વચન આપ્યું છે તે તમને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ભૂતકાળમાં તમે દેવને જાણતા ન હતા. તમે જે સાચા દેવો નથી તેના ગુલામ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હવે તમે સાચા દેવને જાણો છો. ખરેખર, તે એ દેવ જે તમને જાણે છે. તો તમે શા માટે તે નિર્બળ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નઉપયોગી ઉપદેશના નિયમો કે જેનું તમે ભૂતકાળમાં પાલન કરતાં હતા તેના તરફ ફરીથી ઇચ્છા રાખીને તેઓની ભ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ી વાર શા માટે ફરો છો? તમે ફરીથી શું તે વસ્તુના ગુલામ થવા ઈચ્છ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જુ પણ તમે વિશિષ્ટ દિવસો, મહિનાઓ, ઋતુઓ અને વરસો વિષેના નિયમના શિક્ષણને અનુસ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ને તમારા માટે ભય લાગે છે. મને ભય લાગે છે કે તમારા માટે મેં કરેલું કાર્ય નિરર્થક ગ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ભાઈઓ અને બહેનો, હું તમારા જેવો જ હતો; તેથી તમે મારા જેવા મહેરબાની કરીને બનો. પહેલા તમે મ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સાર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યાદ કરો સો પ્રથમ હું તમારી પાસે કેમ આવ્યો હતો. કારણ કે હું માંદો હતો. તે સમયે મે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વાર્તા પ્રગટ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ારી માંદગી તમારા ઉપર બોજારૂપ બની હતી. પરંતુ તમે મને ધિક્કાર્યો નહોતો. તમે મારાથી દૂર નાસી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ા. તમે મને દેવના દૂતની જેમ આવકાર્યો હતો. જાણે કે હૂં પોતે જ દેવનો દૂત હોઉ તે રીતે તમ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નાવ્યો હતો. અને હું પોતે જ ઈસુ ખ્રિસ્ત હોઉં તેમ તમે મને સ્વીકાર્ય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સમયે તમે પણા આનંદીત હતા. હવે તે ઉલ્લાસ ક્યાં ગયો? મને યાદ છે કે તમે મારી મદદ માટે શક્ય કંઈ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ઈચ્છતા હતા. જો તે શક્ય હોત તો તમે તમારા ચક્ષુઓ ખેંચી કાઢીને મને આપી દીધા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વે જ્યારે હું તમને સત્ય કહું છું ત્યારે શું હું તમારો દુશ્મન છ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ને સમજાવવા તે લોકો ઘણો પરિશ્રમ કરે છે. પણ એ તમારા પોતાના ભલા માટે નથી. અમારી વિરુંદ્ધ જવ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તમને સમજાવે છે. તેઓ માત્ર તેમને જ અને બીજા કોઈને નહિ અનુસરો તેવું ઈચ્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લોકો તમારામાં રસ દાખવે તે સારું છે, જો તેમનો હેતુ શુદ્ધ હોય તો. આ હમેશા સાચું છે. આ હું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 હોઉં કે તમારાથી દૂર હોઉં, સાચ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રા નાનાં બાળકો, ફરીથી મને તમારા માટે પીડા થાય છે જે રીતે માતાને બાળકને જન્મ આપતી વખતે થાય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. મને આવી લાગણી થશે જ્યાં સુધી તમે ખ્રિસ્ત જેવાં નહિ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ી ઈચ્છા છે કે અત્યારે હું તમારી સાથે હોઉં તે યોગ્ય છે. તો કદાચ હું તમારી સાથે હોઉ, અન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વાની ઢબ બદલી શકું. અત્યારે મને ખબર નથી મારે તમારું શું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ારામાંના ઘણા હજુ પણ મૂસાના નિયમ નીચે રહેવા માંગે છે. મને કહો, તમને ખબર છે કે નિયમ શું કહ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વિત્રશાસ્ત્ર કહે છે કે ઈબ્રાહિમને બે પુત્રો હતા. એક પુત્રની મા ગુલામ સ્ત્રી હતી. બીજા પુત્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 મુક્ત સ્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ગુલામ સ્ત્રીથી ઈબ્રાહિમનો પુત્ર માનવ જન્મે તેવી કુદરતી રીતે જન્મેલો હતો. પરંતુ મુક્ત સ્ત્ર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ેલો પુત્ર દેવે ઈબ્રાહિમને વચન આપેલું તેના થકી જન્મે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સાચી વાર્તા આપણે માટે એક ચિત્ર ઊભું કરે છે. બે સ્ત્રી, દેવ અને માણસ વચ્ચેના બે કરાર જે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કરાર જે દેવે સિનાઈ પર્વતપર સર્જયો. જે લોકો આ કરાર નીચે છે તેઓ ગુલામ જેવા છે. મા કે જે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ાર હતું તે આ કરાર જે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થી હાગાર તે અરબસ્તાનમાંના સિનાઈ પર્વત જેવી છે. તે યહૂદિઓની દુન્યવી નગરી યરૂશાલેમનું ચિ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નગરી ગુલામ છે અને તેના બધા લોકો નિયમના ગુલા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રંતુ સ્વર્ગીય યરૂશાલેમ જે ઉપર છે તે મુક્ત સ્ત્રી જેવું છે. આ આપણી મા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વિત્ર શાસ્ત્રમાં લખ્યું છે:“સ્ત્રી કે જે બાળકોને જન્મ નથી આપી શક્તી, તે તું આનંદ કર. તેં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 આપ્યો નથી. આનંદથી પોકાર અને હર્ષનાદ કર! પ્રસુતિની પીડાનો તેં કદી અનુભવ કર્યો નથી. સ્ત્રી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લી મુકાયેલી છે તેને વધુ બાળકો હશે જે સ્ત્રીને પતિ છે તેના કરતાં પણ વધારે.” યશાયા 54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ઈબ્રાહિમનો એક પુત્ર કુદરતી રીતે જન્મ્યો હતો. ઈબ્રાહિમનો બીજો પુત્ર (ઈસહાક) આત્માની શક્તિ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્યો હતો. તે જન્મ્યો હતો દેવના વચનને કારણે. મારા ભાઈઓ અને બહેનો, તમે પણ તે વખતે જેમ ઈસહાક હતો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થકી જન્મેલા બાળક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ે કુદરતી રીતે જન્મેલો તે પુત્રએ બીજા પુત્ર સાથે ર્દુવ્યવહાર કર્યો. આજે પણ તેવું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રતું પવિત્રશાસ્ત્ર શું કહે છે? “ગુલામ સ્ત્રી અને તેના પુત્રને કાઢી મૂક! મુક્ત સ્ત્રી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િતા પાસે છે તે બધું જ મેળવશે. પરંતુ ગુલામ સ્ત્રીના પુત્રને કશું જ મળ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ો મારા ભાઈઓ અને બહેનો, આપણે ગુલામ સ્ત્રીના સંતાન નથી. આપણે મુક્ત સ્ત્રીના સંતાન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2026-10-20T10:06:31Z</dcterms:created>
  <dcterms:modified xsi:type="dcterms:W3CDTF">2026-10-20T10:06:31Z</dcterms:modified>
  <dc:title>ગલાતીઓને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