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presProps" Target="presProps.xml"/>
  <Relationship Id="rId78" Type="http://schemas.openxmlformats.org/officeDocument/2006/relationships/viewProps" Target="viewProps.xml"/>
  <Relationship Id="rId7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ீஷர்கள் போய், இயேசு தங்களுக்குக் கட்டளையிட்டபடியே செய்து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ழுதையையும் குட்டியையும் கொண்டுவந்து, அவைகள் மேல் தங்கள் வஸ்திரங்களைப் போட்டு, அவரை ஏற்றின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ிரளான ஜனங்கள் தங்கள் வஸ்திரங்களை வழியிலே விரித்தார்கள்; வேறு சிலர் மரக்கிளைகளைத் தறித்து வழியிலே பரப்பின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ிரளான ஜனங்கள் தங்கள் வஸ்திரங்களை வழியிலே விரித்தார்கள்; வேறு சிலர் மரக்கிளைகளைத் தறித்து வழியிலே பரப்பின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இயேசு அவர்களை நோக்கி: வீடு கட்டுகிறவர்கள் ஆகாதென்று தள்ளின கல்லே மூலைக்குத் தலைக்கல்லாயிற்று, அது கர்த்தராலே ஆயிற்று, அது நம்முடைய கண்களுக்கு ஆச்சரியமாயிருக்கிறது என்று நீங்கள் வேதத்தில் ஒருக்காலும் வாசிக்கவில்லையா?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இயேசு அவர்களை நோக்கி: வீடு கட்டுகிறவர்கள் ஆகாதென்று தள்ளின கல்லே மூலைக்குத் தலைக்கல்லாயிற்று, அது கர்த்தராலே ஆயிற்று, அது நம்முடைய கண்களுக்கு ஆச்சரியமாயிருக்கிறது என்று நீங்கள் வேதத்தில் ஒருக்காலும் வாசிக்கவில்லையா?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ுன்நடப்பாரும், பின்நடப்பாருமாகிய திரளான ஜனங்கள்: தாவீதின் குமாரனுக்கு ஓசன்னா! கர்த்தரின் நாமத்தினாலே வருகிறவர் ஸ்தோத்திரிக்கப்பட்டவர், உன்னதத்திலே ஓசன்னா என்று சொல்லி ஆர்ப்பரித்த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ுன்நடப்பாரும், பின்நடப்பாருமாகிய திரளான ஜனங்கள்: தாவீதின் குமாரனுக்கு ஓசன்னா! கர்த்தரின் நாமத்தினாலே வருகிறவர் ஸ்தோத்திரிக்கப்பட்டவர், உன்னதத்திலே ஓசன்னா என்று சொல்லி ஆர்ப்பரித்த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 எருசலேமுக்குள் பிரவேசிக்கையில், நகரத்தார் யாவரும் ஆச்சரியப்பட்டு, இவர் யார்? என்று விசாரித்த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ஆகையால் தேவனுடைய ராஜ்யம் உங்களிடத்திலிருந்து நீக்கப்பட்டு, அதற்கேற்ற கனிகளைத் தருகிற ஜனங்களுக்குக் கொடுக்கப்பட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கள் எருசலேமுக்குச் சமீபமாய்ச் சேர்ந்து, ஒலிவமலைக்கு அருகான பெத்பகேயுக்கு வந்தபோது, இயேசுவானவர் சீஷர்களில் இரண்டுபேரை நோக்கி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ஆகையால் தேவனுடைய ராஜ்யம் உங்களிடத்திலிருந்து நீக்கப்பட்டு, அதற்கேற்ற கனிகளைத் தருகிற ஜனங்களுக்குக் கொடுக்கப்பட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 ஜனங்கள்: கலிலேயாவிலுள்ள நாசரேத்திலிருந்து வந்த தீர்க்கதரிசியாகிய இயேசு என்ற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யேசு தேவாலயத்தில் பிரவேசித்து, ஆலயத்திலே விற்கிறவர்களும் கொள்ளுகிறவர்களுமாகிய யாவரையும் வெளியிலே துரத்தி, காசுக்காரருடைய பலகைகளையும் புறா விற்கிறவர்களின் ஆசனங்களையும் கவிழ்த்து: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யேசு தேவாலயத்தில் பிரவேசித்து, ஆலயத்திலே விற்கிறவர்களும் கொள்ளுகிறவர்களுமாகிய யாவரையும் வெளியிலே துரத்தி, காசுக்காரருடைய பலகைகளையும் புறா விற்கிறவர்களின் ஆசனங்களையும் கவிழ்த்து: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இந்தக் கல்லின்மேல் விழுகிறவன் நொறுங்கிப்போவான்; இது எவன் மேல் விழுமோ அவனை நசுக்கிப்போடும் என்று நான் உங்களுக்குச் சொல்லுகிறேன் என்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ன்னுடைய வீடு ஜெபவீடு என்னப்படும் என்று எழுதியிருக்கிறது; நீங்களோ அதைக் கள்ளர் குகையாக்கினீர்கள் என்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ன்னுடைய வீடு ஜெபவீடு என்னப்படும் என்று எழுதியிருக்கிறது; நீங்களோ அதைக் கள்ளர் குகையாக்கினீர்கள் என்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பிரதான ஆசாரியரும், பரிசேயரும் அவருடைய உவமைகளைக்கேட்டு, தங்களைக்குறித்துச் சொல்லுகிறார் என்று அறிந்து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, குருடரும் சப்பாணிகளும் தேவாலயத்திலே அவரிடத்திற்கு வந்தார்கள், அவர்களைச் சொஸ்தமாக்கின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வரைப் பிடிக்க வகைதேடினார்கள்; ஆகிலும் ஜனங்கள் அவரைத் தீர்க்கதரிசி என்று எண்ணினபடியால் அவர்களுக்குப் பயந்திருந்த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கள் எருசலேமுக்குச் சமீபமாய்ச் சேர்ந்து, ஒலிவமலைக்கு அருகான பெத்பகேயுக்கு வந்தபோது, இயேசுவானவர் சீஷர்களில் இரண்டுபேரை நோக்கி: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 செய்த அதிசயங்களையும், தாவீதின் குமாரனுக்கு ஓசன்னா! என்று தேவாலயத்திலே ஆர்ப்பரிக்கிற பிள்ளைகளையும், பிரதான ஆசாரியரும் வேதபாரகரும் கண்டு, கோபமடைந்து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 செய்த அதிசயங்களையும், தாவீதின் குமாரனுக்கு ஓசன்னா! என்று தேவாலயத்திலே ஆர்ப்பரிக்கிற பிள்ளைகளையும், பிரதான ஆசாரியரும் வேதபாரகரும் கண்டு, கோபமடைந்து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 செய்த அதிசயங்களையும், தாவீதின் குமாரனுக்கு ஓசன்னா! என்று தேவாலயத்திலே ஆர்ப்பரிக்கிற பிள்ளைகளையும், பிரதான ஆசாரியரும் வேதபாரகரும் கண்டு, கோபமடைந்து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ை நோக்கி: இவர்கள் சொல்லுகிறதைக் கேட்கிறீரோ என்றார்கள். அதற்கு இயேசு: ஆம், கேட்கிறேன். குழந்தைகளுடைய வாயினாலும் பாலகருடைய வாயினாலும் துதி உண்டாகும்படி செய்தீர் என்பதை நீங்கள் ஒருக்காலும் வாசிக்கவில்லையா என்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ை நோக்கி: இவர்கள் சொல்லுகிறதைக் கேட்கிறீரோ என்றார்கள். அதற்கு இயேசு: ஆம், கேட்கிறேன். குழந்தைகளுடைய வாயினாலும் பாலகருடைய வாயினாலும் துதி உண்டாகும்படி செய்தீர் என்பதை நீங்கள் ஒருக்காலும் வாசிக்கவில்லையா என்ற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ைவிட்டு நகரத்திலிருந்து புறப்பட்டு, பெத்தானியாவுக்குப் போய், அங்கே இராத்தங்கின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ாலையிலே அவர் நகரத்துக்கு திரும்பி வருகையில், அவருக்குப் பசி உண்டாயிற்ற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வழியருகே ஒரு அத்திமரத்தைக் கண்டு, அதனிடத்திற் போய், அதிலே இலைகளையன்றி வேறொன்றையும் காணாமல்: இனி ஒருக்காலும் உன்னிடத்தில் கனி உண்டாகாதிருக்கக்கடவது என்றார்; உடனே அத்திமரம் பட்டுப்போயிற்ற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வழியருகே ஒரு அத்திமரத்தைக் கண்டு, அதனிடத்திற் போய், அதிலே இலைகளையன்றி வேறொன்றையும் காணாமல்: இனி ஒருக்காலும் உன்னிடத்தில் கனி உண்டாகாதிருக்கக்கடவது என்றார்; உடனே அத்திமரம் பட்டுப்போயிற்று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சீஷர்கள் அதைக்கண்டு: இந்த அத்திமரம் எத்தனை சீக்கிரமாய்ப் பட்டுப் போயிற்று! என்று சொல்லி ஆச்சரியப்பட்ட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ங்களுக்கு எதிரே இருக்கிற கிராமத்துக்குப் போங்கள்; போனவுடனே, அங்கே ஒரு கழுதையையும் அதனோடே ஒரு குட்டியையும் கட்டியிருக்கக் காண்பீர்கள்; அவைகளை அவிழ்த்து என்னிடத்தில் கொண்டுவாருங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யேசு அவர்களை நோக்கி: நீங்கள் சந்தேகப்படாமல் விசுவாசமுள்ளவர்களாயிருந்தால், இந்த அத்திமரத்திற்கு செய்ததை நீங்கள் செய்வதுமல்லாமல், இந்த மலையைப் பார்த்து: நீ பெயர்ந்து சமுத்திரத்திலே தள்ளுண்டுபோ என்று சொன்னாலும் அப்படியாகும் என்று, மெய்யாகவே உங்களுக்குச் சொல்லுகிறே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யேசு அவர்களை நோக்கி: நீங்கள் சந்தேகப்படாமல் விசுவாசமுள்ளவர்களாயிருந்தால், இந்த அத்திமரத்திற்கு செய்ததை நீங்கள் செய்வதுமல்லாமல், இந்த மலையைப் பார்த்து: நீ பெயர்ந்து சமுத்திரத்திலே தள்ளுண்டுபோ என்று சொன்னாலும் அப்படியாகும் என்று, மெய்யாகவே உங்களுக்குச் சொல்லுகிறே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யேசு அவர்களை நோக்கி: நீங்கள் சந்தேகப்படாமல் விசுவாசமுள்ளவர்களாயிருந்தால், இந்த அத்திமரத்திற்கு செய்ததை நீங்கள் செய்வதுமல்லாமல், இந்த மலையைப் பார்த்து: நீ பெயர்ந்து சமுத்திரத்திலே தள்ளுண்டுபோ என்று சொன்னாலும் அப்படியாகும் என்று, மெய்யாகவே உங்களுக்குச் சொல்லுகிறே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ேலும், நீங்கள் விசுவாசமுள்ளவர்களாய் ஜெபத்திலே எவைகளைக் கேட்பீர்களோ அவைகளையெல்லாம் பெறுவீர்கள் என்ற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 தேவாலயத்தில் வந்து, உபதேசம்பண்ணுகையில், பிரதான ஆசாரியரும் ஜனத்தின் மூப்பரும் அவரிடத்தில் வந்து: நீர் எந்த அதிகாரத்தினால் இவைகளைச் செய்கிறீர்? இந்த அதிகாரத்தை உமக்குக் கொடுத்தவர் யார்? என்று கேட்ட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 தேவாலயத்தில் வந்து, உபதேசம்பண்ணுகையில், பிரதான ஆசாரியரும் ஜனத்தின் மூப்பரும் அவரிடத்தில் வந்து: நீர் எந்த அதிகாரத்தினால் இவைகளைச் செய்கிறீர்? இந்த அதிகாரத்தை உமக்குக் கொடுத்தவர் யார்? என்று கேட்ட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யேசு அவர்களுக்கு பிரதியுத்தரமாக: நானும் உங்களிடத்தில் ஒரு காரியத்தைக் கேட்கிறேன், அதை எனக்குச் சொல்லுவீர்களானால், நானும் இன்ன அதிகாரத்தினாலே இவைகளைச் செய்கிறேன் என்று உங்களுக்குச் சொல்லுவே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யேசு அவர்களுக்கு பிரதியுத்தரமாக: நானும் உங்களிடத்தில் ஒரு காரியத்தைக் கேட்கிறேன், அதை எனக்குச் சொல்லுவீர்களானால், நானும் இன்ன அதிகாரத்தினாலே இவைகளைச் செய்கிறேன் என்று உங்களுக்குச் சொல்லுவே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யோவான் கொடுத்த ஸ்நானம் தேவனால் உண்டாயிற்றோ? மனுஷரால் உண்டாயிற்றோ? யாரால் உண்டாயிற்று? என்று கேட்டார். அதற்கு அவர்கள்: தேவனால் உண்டாயிற்று என்று சொல்வோமானால், பின்னை ஏன் அவனை விசுவாசிக்கவில்லை என்று நம்மைக் கேட்பார்;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யோவான் கொடுத்த ஸ்நானம் தேவனால் உண்டாயிற்றோ? மனுஷரால் உண்டாயிற்றோ? யாரால் உண்டாயிற்று? என்று கேட்டார். அதற்கு அவர்கள்: தேவனால் உண்டாயிற்று என்று சொல்வோமானால், பின்னை ஏன் அவனை விசுவாசிக்கவில்லை என்று நம்மைக் கேட்பார்;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ங்களுக்கு எதிரே இருக்கிற கிராமத்துக்குப் போங்கள்; போனவுடனே, அங்கே ஒரு கழுதையையும் அதனோடே ஒரு குட்டியையும் கட்டியிருக்கக் காண்பீர்கள்; அவைகளை அவிழ்த்து என்னிடத்தில் கொண்டுவாருங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மனுஷரால் உண்டாயிற்றென்று சொல்வோமானால், ஜனங்களுக்குப் பயப்படுகிறோம், எல்லாரும் யோவானைத் தீர்க்கத்தரிசி என்று எண்ணுகிறார்களே என்று, தங்களுக்குள்ளே ஆலோசனைபண்ணி,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மனுஷரால் உண்டாயிற்றென்று சொல்வோமானால், ஜனங்களுக்குப் பயப்படுகிறோம், எல்லாரும் யோவானைத் தீர்க்கத்தரிசி என்று எண்ணுகிறார்களே என்று, தங்களுக்குள்ளே ஆலோசனைபண்ணி,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யேசுவுக்குப் பிரதியுத்தரமாக: எங்களுக்குத் தெரியாது என்றார்கள். அப்பொழுது, அவர்: நானும் இன்ன அதிகாரத்தினாலே இவைகளைச் செய்கிறேனென்று உங்களுக்குச் சொல்லேன் என்றா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யேசுவுக்குப் பிரதியுத்தரமாக: எங்களுக்குத் தெரியாது என்றார்கள். அப்பொழுது, அவர்: நானும் இன்ன அதிகாரத்தினாலே இவைகளைச் செய்கிறேனென்று உங்களுக்குச் சொல்லேன் என்றார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யினும் உங்களுக்கு எப்படித்தோன்றுகிறது? ஒருமனுஷனுக்கு இரண்டு குமாரர் இருந்தார்கள்; மூத்தவனிடத்தில் அவன் வந்து: மகனே, நீ போய் இன்றைக்கு என் திராட்சத்தோட்டத்தில் வேலைசெய் என்ற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யினும் உங்களுக்கு எப்படித்தோன்றுகிறது? ஒருமனுஷனுக்கு இரண்டு குமாரர் இருந்தார்கள்; மூத்தவனிடத்தில் அவன் வந்து: மகனே, நீ போய் இன்றைக்கு என் திராட்சத்தோட்டத்தில் வேலைசெய் என்ற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தற்கு அவன்: மாட்டேன் என்றான்; ஆகிலும், பின்பு அவன் மனஸ்தாபப்பட்டுப் போன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ளையவனிடத்திலும் அவன் வந்து அப்படியே சொன்னான்; அதற்கு அவன்: போகிறேன் ஐயா, என்று சொல்லியும், போகவில்லை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வ்விருவரில் எவன் தன் தகப்பனுடைய சித்தத்தின்படி செய்தவன் என்று கேட்டார்; அதற்கு அவர்கள்: மூத்தவன் தான் என்றார்கள். அப்பொழுது, இயேசு அவர்களை நோக்கி: ஆயக்காரரும் வேசிகளும் உங்களுக்கு முன்னே தேவனுடைய ராஜ்யத்தில் பிரவேசிக்கிறார்கள் எ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வ்விருவரில் எவன் தன் தகப்பனுடைய சித்தத்தின்படி செய்தவன் என்று கேட்டார்; அதற்கு அவர்கள்: மூத்தவன் தான் என்றார்கள். அப்பொழுது, இயேசு அவர்களை நோக்கி: ஆயக்காரரும் வேசிகளும் உங்களுக்கு முன்னே தேவனுடைய ராஜ்யத்தில் பிரவேசிக்கிறார்கள் எ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ஒருவன் உங்களுக்கு ஏதாகிலும் சொன்னால்: இவைகள் ஆண்டவருக்கு வேண்டுமென்று சொல்லுங்கள்; உடனே அவைகளை அனுப்பிவிடுவான் என்று சொல்லி, அவர்களை அனுப்பினார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ஏனென்றால், யோவான் நீதிமார்க்கமாய் உங்களிடத்தில் வந்திருந்தும், நீங்கள் அவனை விசுவாசிக்கவில்லை; ஆயக்காரரும் வேசிகளுமோ அவனை விசுவாசித்தார்கள்; அதை நீங்கள் கண்டும், அவனை விசுவாசிக்கும்படியாகப் பின்பாகிலும் மனஸ்தாபப்படவில்லை என்றார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ஏனென்றால், யோவான் நீதிமார்க்கமாய் உங்களிடத்தில் வந்திருந்தும், நீங்கள் அவனை விசுவாசிக்கவில்லை; ஆயக்காரரும் வேசிகளுமோ அவனை விசுவாசித்தார்கள்; அதை நீங்கள் கண்டும், அவனை விசுவாசிக்கும்படியாகப் பின்பாகிலும் மனஸ்தாபப்படவில்லை என்றார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வேறொரு உவமையைக் கேளுங்கள்: வீட்டெஜமானாகிய ஒரு மனுஷன் இருந்தான், அவன் ஒரு திராட்சத்தோட்டத்தை உண்டாக்கி, அதைச் சுற்றிலும் வேலியடைத்து, அதில் ஒரு ஆலையை நாட்டி, கோபுரத்தையும் கட்டி, தோட்டக்காரருக்கு அதைக் குத்தகையாக விட்டு, புறதேசத்துக்குப் போயிருந்தா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வேறொரு உவமையைக் கேளுங்கள்: வீட்டெஜமானாகிய ஒரு மனுஷன் இருந்தான், அவன் ஒரு திராட்சத்தோட்டத்தை உண்டாக்கி, அதைச் சுற்றிலும் வேலியடைத்து, அதில் ஒரு ஆலையை நாட்டி, கோபுரத்தையும் கட்டி, தோட்டக்காரருக்கு அதைக் குத்தகையாக விட்டு, புறதேசத்துக்குப் போயிருந்தா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கனிகாலம் சமீபித்தபோது, அதின் கனிகளை வாங்கிக்கொண்டுவரும்படி தன் ஊழியக்காரரைத் தோட்டக்காரரிடத்தில் அனுப்பினா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தோட்டக்காரர் அந்த ஊழியக்காரரைப் பிடித்து, ஒருவனை அடித்து, ஒருவனைக் கொலைசெய்து, ஒருவனைக் கல்லெறிந்து கொன்றார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தோட்டக்காரர் அந்த ஊழியக்காரரைப் பிடித்து, ஒருவனை அடித்து, ஒருவனைக் கொலைசெய்து, ஒருவனைக் கல்லெறிந்து கொன்றார்க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பின்னும் அவன் முந்தினவர்களிலும் அதிகமான வேறே ஊழியக்காரரை அனுப்பினான்; அவர்களையும் அப்படியே செய்தார்கள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கடைசியிலே அவன்: என் குமாரனுக்கு அஞ்சுவார்கள் என்று சொல்லி, தன் குமாரனை அவர்களிடத்தில் அனுப்பினான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தோட்டக்காரர் குமாரனைக் கண்டபோது: இவன் சுதந்தரவாளி, இவனைக் கொன்று, இவன் சுதந்தரத்தைக் கட்டிக்கொள்ளுவோம் வாருங்கள் என்று ஒருவரோடொருவர் சொல்லிக்கொண்டு;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தோ, உன் ராஜா சாந்தகுணமுள்ளவராய், கழுதையின் மேலும் கழுதைக்குட்டியாகிய மறியின்மேலும் ஏறிக்கொண்டு, உன்னிடத்தில் வருகிறார் என்று சீயோன்குமாரத்திக்குச் சொல்லுங்கள் என்று,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தோட்டக்காரர் குமாரனைக் கண்டபோது: இவன் சுதந்தரவாளி, இவனைக் கொன்று, இவன் சுதந்தரத்தைக் கட்டிக்கொள்ளுவோம் வாருங்கள் என்று ஒருவரோடொருவர் சொல்லிக்கொண்டு;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வனைப் பிடித்துத் திராட்சத்தோட்டத்திற்குப் புறம்பே தள்ளிக்கொலை செய்தார்கள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ப்படியிருக்க, திராட்சத்தோட்டத்தின் எஜமான் வரும்போது, அந்த தோட்டக்காரரை என்ன செய்வான் என்று கேட்டார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தற்கு அவர்கள்: அந்தக் கொடியவரைக் கொடுமையாய் அழித்து, ஏற்றகாலங்களில் தனக்குக் கனிகளைக் கொடுக்கத்தக்க வேறே தோட்டக்காரரிடத்தில் திராட்சத்தோட்டத்தைக் குத்தகையாகக் கொடுப்பான் என்றார்கள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தற்கு அவர்கள்: அந்தக் கொடியவரைக் கொடுமையாய் அழித்து, ஏற்றகாலங்களில் தனக்குக் கனிகளைக் கொடுக்கத்தக்க வேறே தோட்டக்காரரிடத்தில் திராட்சத்தோட்டத்தைக் குத்தகையாகக் கொடுப்பான் என்ற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ீர்க்கதரிசியினால் உரைக்கப்பட்டது நிறைவேறும்படி இதெல்லாம் நடந்த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ீர்க்கதரிசியினால் உரைக்கப்பட்டது நிறைவேறும்படி இதெல்லாம் நடந்த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5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चेलों ने जाकर, जैसा यीशु ने उन से कहा था, वैसा ही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और गदही और बच्चे को लाकर, उन पर अपने कपड़े डाले, और वह उन पर बैठ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और बहुतेरे लोगों ने अपने कपड़े मार्ग में बिछाए, और और लोगों ने पेड़ों से डालियां काट कर मार्ग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िछा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यीशु ने उन से कहा, क्या तुम ने कभी पवित्र शास्त्र में यह नहीं पढ़ा, कि जिस पत्थर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ाजमिस्त्रियों ने निकम्मा ठहराया था, वही को ने के सिरे का पत्थर हो गय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और जो भीड़ आगे आगे जाती और पीछे पीछे चली आती थी, पुकार पुकार कर कहती थी, कि दाऊद की सन्तान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शाना; धन्य है वह जो प्रभु के नाम से आता है, आकाश में होशा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जब उस ने यरूशलेम में प्रवेश किया, तो सारे नगर में हलचल मच गई; और लोग कहने लगे, यह कौन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यह प्रभु की ओर से हुआ, और हमारे देखने में अद्भुत है, इसलिये मैं तुम से कहता हूं, कि परमेश्वर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जब वे यरूशलेम के निकट पहुंचे और जैतून पहाड़ पर बैतफगे के पास आए, तो यीशु ने दो चेलों को यह कह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ाज्य तुम से ले लिया जाएगा; और ऐसी जाति को जो उसका फल लाए, दिया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लोगों ने कहा, यह गलील के नासरत का भविष्यद्वक्ता यीशु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यीशु ने परमेश्वर के मन्दिर में जाकर, उन सब को, जो मन्दिर में लेन देन कर रहे थे, निकाल दिया;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र्राफों के पीढ़े और कबूतरों के बेचने वालों की चौकियां उलट द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जो इस पत्थर पर गिरेगा, वह चकनाचूर हो जाएगा: और जिस पर वह गिरेगा, उस को पीस डाल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और उन से कहा, लिखा है, कि मेरा घर प्रार्थना का घर कहलाएगा; परन्तु तुम उसे डाकुओं की खोह बनात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महायाजक और फरीसी उसके दृष्टान्तों को सुनकर समझ गए, कि वह हमारे विषय में कह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और अन्धे और लंगड़े, मन्दिर में उसके पास लाए, और उस ने उन्हें चंगा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और उन्हों ने उसे पकड़ना चाहा, परन्तु लोगों से डर गए क्योंकि वे उसे भविष्यद्वक्ता जानते थ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ेज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परन्तु जब महायाजकों और शास्त्रियों ने इन अद्भुत कामों को, जो उस ने किए, और लड़कों को मन्दिर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ऊद की सन्तान को होशाना पुकारते हुए देखा, तो क्रोधित होकर उस से कहने लगे, क्या तू सुनता है कि य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्या कहते है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यीशु ने उन से कहा, हां; क्या तुम ने यह कभी नहीं पढ़ा, कि बालकों और दूध पीते बच्चों के मुंह से त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े स्तुति सिद्ध करा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तब वह उन्हें छोड़कर नगर के बाहर बैतनिय्याह को गया, ओर वहां रात बिता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भोर को जब वह नगर को लौट रहा था, तो उसे भूख ल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और अंजीर का एक पेड़ सड़क के किनारे देखकर वह उसके पास गया, और पत्तों को छोड़ उस में और कुछ न पा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 से कहा, अब से तुझ में फिर कभी फल न लगे; और अंजीर का पेड़ तुरन्त सुख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यह देखकर चेलों ने अचम्भा किया, और कहा, यह अंजीर का पेड़ क्योंकर तुरन्त सूख गय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कि अपने साम्हने के गांव में जाओ, वहां पंहुचते ही एक गदही बन्धी हुई, और उसके साथ बच्चा तुम्ह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यीशु ने उन को उत्तर दिया, कि मैं तुम से सच कहता हूं; यदि तुम विश्वास रखो, और सन्देह न करो; तो 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वल यह करोगे, जो इस अंजीर के पेड़ से किया गया है; परन्तु यदि इस पहाड़ से भी कहोगे, कि उखड़ जो;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मुद्र में जा पड़, तो यह हो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और जो कुछ तुम प्रार्थना में विश्वास से मांगोगे वह सब तुम को मिले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वह मन्दिर में जाकर उपदेश कर रहा था, कि महायाजकों और लोगों के पुरनियों ने उसके पास आकर पूछा, त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े काम किस के अधिकार से करता है? और तुझे यह अधिकार किस ने दिय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यीशु ने उन को उत्तर दिया, कि मैं भी तुम से एक बात पूछता हूं; यदि वह मुझे बताओगे, तो मैं भ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म्हें बताऊंगा; कि ये काम किस अधिकार से करत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यूहन्ना का बपतिस्मा कहां से था? स्वर्ग की ओर से या मनुष्यों की ओर से था? तब वे आपस में विवा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ने लगे, कि यदि हम कहें स्वर्ग की ओर से, तो वह हम से कहेगा, फिर तुम ने उस की प्रतीति क्यों न की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िलेगा; उन्हें खोलकर, मेरे पास ले आओ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और यदि कहें मनुष्यों की ओर से तो हमें भीड़ का डर है; क्योंकि वे सब युहन्ना को भविष्यद्वक्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न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सो उन्होंने यीशु को उत्तर दिया, कि हम नहीं जानते; उस ने भी उन से कहा, तो मैं भी तुम्हें नही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ताता, कि ये काम किस अधिकार से करत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तुम क्या समझते हो? किसी मनुष्य के दो पुत्र थे; उस ने पहिले के पास जाकर कहा; हे पुत्र आज दाख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ारी में काम कर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उस ने उत्तर दिया, मैं नहीं जाऊंगा, परन्तु पीछे पछता कर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फिर दूसरे के पास जाकर ऐसा ही कहा, उस ने उत्तर दिया, जी हां जाता हूं, परन्तु नहीं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इन दोनों में से किस ने पिता की इच्छा पूरी की? उन्होंने कहा, पहिले ने: यीशु ने उन से कहा, मैं तु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 सच कहता हूं, कि महसूल लेने वाले और वेश्या तुम से पहिले परमेश्वर के राज्य में प्रवेश कर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यदि तुम में से कोई कुछ कहे, तो कहो, कि प्रभु को इन का प्रयोजन है: तब वह तुरन्त उन्हें भेज द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क्योंकि यूहन्ना धर्म के मार्ग से तुम्हारे पास आया, और तुम ने उस की प्रतीति न की: पर महसूल ले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ालों और वेश्याओं ने उस की प्रतीति की: और तुम यह देखकर पीछे भी न पछताए कि उस की प्रतीति कर लेत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एक और दृष्टान्त सुनो: एक गृहस्थ था, जिस ने दाख की बारी लगाई; और उसके चारों ओर बाड़ा बान्धा;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 में रस का कुंड खोदा; और गुम्मट बनाया; और किसानों को उसका ठेका देकर पर देश चला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जब फल का समय निकट आया, तो उस ने अपने दासों को उसका फल लेने के लिये किसानों के पास भेज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पर किसानों ने उसके दासों को पकड़ के, किसी को पीटा, और किसी को मार डाला; और किसी को पत्थरवा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फिर उस ने और दासों को भेजा, जो पहिलों से अधिक थे; और उन्होंने उन से भी वैसा ही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अन्त में उस ने अपने पुत्र को उन के पास यह कहकर भेजा, कि वे मेरे पुत्र का आदर कर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परन्तु किसानों ने पुत्र को देखकर आपस में कहा, यह तो वारिस है, आओ, उसे मार डालें: और उस की मीरा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यह इसलिये हुआ, कि जो वचन भविष्यद्वक्ता के द्वारा कहा गया था, वह पूरा हो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े ल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और उन्होंने उसे पकड़ा और दाख की बारी से बाहर निकालकर मार डाल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इसलिये जब दाख की बारी का स्वामी आएगा, तो उन किसानों के साथ क्या करेग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उन्होंने उस से कहा, वह उन बुरे लोगों को बुरी रीति से नाश करेगा; और दाख की बारी का ठेका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सानों को देगा, जो समय पर उसे फल दिया कर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कि सिय्योन की बेटी से कहो, देख, तेरा राजा तेरे पास आता है; वह नम्र है और गदहे पर बैठा है; वर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ादू के बच्चे पर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2026-09-05T22:12:03Z</dcterms:created>
  <dcterms:modified xsi:type="dcterms:W3CDTF">2026-09-05T22:12:03Z</dcterms:modified>
  <dc:title>मत्ती : 21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