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presProps" Target="presProps.xml"/>
  <Relationship Id="rId36" Type="http://schemas.openxmlformats.org/officeDocument/2006/relationships/viewProps" Target="viewProps.xml"/>
  <Relationship Id="rId37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கர்த்தர் அவனுக்கு இளைப்பாறுதலைக் கட்டளையிட்டதினால், அந்த வருஷங்களில் அவனுக்கு விரோதமான யுத்தம் இல்லாதிருந்தது; தேசம் அமரிக்கையாயிருந்தபடியினால் யூதாவிலே அரணான பட்டணங்களைக் கட்டினான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கர்த்தர் அவனுக்கு இளைப்பாறுதலைக் கட்டளையிட்டதினால், அந்த வருஷங்களில் அவனுக்கு விரோதமான யுத்தம் இல்லாதிருந்தது; தேசம் அமரிக்கையாயிருந்தபடியினால் யூதாவிலே அரணான பட்டணங்களைக் கட்டினான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வன் யூதாவை நோக்கி: தேசம் நமக்கு முன்பாக அமர்ந்திருக்கையில், நாம் இந்தப் பட்டணங்களைக் கட்டி, அவைகளுக்கு அலங்கங்கள், கோபுரங்கள், வாசல்கள் உண்டுபண்ணி, தாழ்ப்பாள் போட்டுப் பலப்படுத்துவோமாக; நம்முடைய தேவனாகிய கர்த்தரைத் தேடினோம், தேடினபோது, சுற்றிலும் நமக்கு இளைப்பாறுதலைக் கட்டளையிட்டார் என்றான்; அப்படியே கட்டினார்கள்; அவர்களுக்குக் காரியம் வாய்த்தது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வன் யூதாவை நோக்கி: தேசம் நமக்கு முன்பாக அமர்ந்திருக்கையில், நாம் இந்தப் பட்டணங்களைக் கட்டி, அவைகளுக்கு அலங்கங்கள், கோபுரங்கள், வாசல்கள் உண்டுபண்ணி, தாழ்ப்பாள் போட்டுப் பலப்படுத்துவோமாக; நம்முடைய தேவனாகிய கர்த்தரைத் தேடினோம், தேடினபோது, சுற்றிலும் நமக்கு இளைப்பாறுதலைக் கட்டளையிட்டார் என்றான்; அப்படியே கட்டினார்கள்; அவர்களுக்குக் காரியம் வாய்த்தது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வன் யூதாவை நோக்கி: தேசம் நமக்கு முன்பாக அமர்ந்திருக்கையில், நாம் இந்தப் பட்டணங்களைக் கட்டி, அவைகளுக்கு அலங்கங்கள், கோபுரங்கள், வாசல்கள் உண்டுபண்ணி, தாழ்ப்பாள் போட்டுப் பலப்படுத்துவோமாக; நம்முடைய தேவனாகிய கர்த்தரைத் தேடினோம், தேடினபோது, சுற்றிலும் நமக்கு இளைப்பாறுதலைக் கட்டளையிட்டார் என்றான்; அப்படியே கட்டினார்கள்; அவர்களுக்குக் காரியம் வாய்த்தது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யூதாவிலே பரிசையும் ஈட்டியும் பிடிக்கிற மூன்றுலட்சம்பேரும், பென்யமீனிலே கேடகம் பிடித்து வில்லை நாணேற்றுகிற இரண்டுலட்சத்து எண்பதினாயிரம்பேருமான சேனை ஆசாவுக்கு இருந்தது, இவர்களெல்லாரும் பராக்கிரமசாலிகள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யூதாவிலே பரிசையும் ஈட்டியும் பிடிக்கிற மூன்றுலட்சம்பேரும், பென்யமீனிலே கேடகம் பிடித்து வில்லை நாணேற்றுகிற இரண்டுலட்சத்து எண்பதினாயிரம்பேருமான சேனை ஆசாவுக்கு இருந்தது, இவர்களெல்லாரும் பராக்கிரமசாலிகள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யூதாவிலே பரிசையும் ஈட்டியும் பிடிக்கிற மூன்றுலட்சம்பேரும், பென்யமீனிலே கேடகம் பிடித்து வில்லை நாணேற்றுகிற இரண்டுலட்சத்து எண்பதினாயிரம்பேருமான சேனை ஆசாவுக்கு இருந்தது, இவர்களெல்லாரும் பராக்கிரமசாலிகள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வர்களுக்கு விரோதமாக எத்தியோப்பியனாகிய சேரா பத்துலட்சம்பேர்கள் சேர்ந்த சேனையோடும் முந்நூறு இரதங்களோடும் புறப்பட்டு மரேசாமட்டும் வந்தான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வர்களுக்கு விரோதமாக எத்தியோப்பியனாகிய சேரா பத்துலட்சம்பேர்கள் சேர்ந்த சேனையோடும் முந்நூறு இரதங்களோடும் புறப்பட்டு மரேசாமட்டும் வந்தான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அபியா தன் பிதாக்களோடே நித்திரையடைந்தபின், அவனைத் தாவீதின் நகரத்தில் அடக்கம்பண்ணினார்கள்; அவன் ஸ்தானத்திலே அவன் குமாரனாகிய ஆசா ராஜாவானான்; இவனுடைய நாட்களில் தேசம் பத்து வருஷமட்டும் அமரிக்கையாயிருந்தது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ப்பொழுது ஆசா அவனுக்கு எதிராகப் புறப்பட்டான்; மரேசாவுக்கு அடுத்த செப்பத்தா என்னும் பள்ளத்தாக்கில் யுத்தத்திற்கு அணிவகுத்து நின்றார்கள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ப்பொழுது ஆசா அவனுக்கு எதிராகப் புறப்பட்டான்; மரேசாவுக்கு அடுத்த செப்பத்தா என்னும் பள்ளத்தாக்கில் யுத்தத்திற்கு அணிவகுத்து நின்றார்கள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ஆசா தன் தேவனாகிய கர்த்தரை நோக்கிக் கூப்பிட்டு: கர்த்தாவே, பலமுள்ளவனுக்காகிலும் பலனற்றவனுக்காகிலும் உதவிசெய்கிறது உமக்கு லேசானகாரியம்; எங்கள் தேவனாகிய கர்த்தாவே, எங்களுக்குத் துணைநில்லும்; உம்மைச்சார்ந்து உம்முடைய நாமத்தில் ஏராளமான இந்தக் கூட்டத்திற்கு எதிராக வந்தோம்; கர்த்தாவே, நீர் எங்கள் தேவன்; மனுஷன் உம்மை மேற்கொள்ளவிடாதேயும் என்றான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ஆசா தன் தேவனாகிய கர்த்தரை நோக்கிக் கூப்பிட்டு: கர்த்தாவே, பலமுள்ளவனுக்காகிலும் பலனற்றவனுக்காகிலும் உதவிசெய்கிறது உமக்கு லேசானகாரியம்; எங்கள் தேவனாகிய கர்த்தாவே, எங்களுக்குத் துணைநில்லும்; உம்மைச்சார்ந்து உம்முடைய நாமத்தில் ஏராளமான இந்தக் கூட்டத்திற்கு எதிராக வந்தோம்; கர்த்தாவே, நீர் எங்கள் தேவன்; மனுஷன் உம்மை மேற்கொள்ளவிடாதேயும் என்றான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ஆசா தன் தேவனாகிய கர்த்தரை நோக்கிக் கூப்பிட்டு: கர்த்தாவே, பலமுள்ளவனுக்காகிலும் பலனற்றவனுக்காகிலும் உதவிசெய்கிறது உமக்கு லேசானகாரியம்; எங்கள் தேவனாகிய கர்த்தாவே, எங்களுக்குத் துணைநில்லும்; உம்மைச்சார்ந்து உம்முடைய நாமத்தில் ஏராளமான இந்தக் கூட்டத்திற்கு எதிராக வந்தோம்; கர்த்தாவே, நீர் எங்கள் தேவன்; மனுஷன் உம்மை மேற்கொள்ளவிடாதேயும் என்றான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ப்பொழுது கர்த்தர் அந்த எத்தியோப்பியரை ஆசாவுக்கும் யூதாவுக்கும்முன்பாக முறிய அடித்ததினால் எத்தியோப்பியர் ஓடிப்போனார்கள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வர்களை ஆசாவும் அவனோடிருந்த ஜனங்களும் கேரார்மட்டும் துரத்தினார்கள்; எத்தியோப்பியர் திரும்பப் பலங்கொள்ளாதபடிக்கு முறிந்து விழுந்தார்கள்; கர்த்தருக்கும் அவருடைய சேனைக்கும் முன்பாக நொறுங்கிப்போனார்கள்; அவர்கள் மிகுதியாகக் கொள்ளை அடித்து,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வர்களை ஆசாவும் அவனோடிருந்த ஜனங்களும் கேரார்மட்டும் துரத்தினார்கள்; எத்தியோப்பியர் திரும்பப் பலங்கொள்ளாதபடிக்கு முறிந்து விழுந்தார்கள்; கர்த்தருக்கும் அவருடைய சேனைக்கும் முன்பாக நொறுங்கிப்போனார்கள்; அவர்கள் மிகுதியாகக் கொள்ளை அடித்து,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வர்களை ஆசாவும் அவனோடிருந்த ஜனங்களும் கேரார்மட்டும் துரத்தினார்கள்; எத்தியோப்பியர் திரும்பப் பலங்கொள்ளாதபடிக்கு முறிந்து விழுந்தார்கள்; கர்த்தருக்கும் அவருடைய சேனைக்கும் முன்பாக நொறுங்கிப்போனார்கள்; அவர்கள் மிகுதியாகக் கொள்ளை அடித்து,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கேராரின் சுற்றுப்பட்டணங்களையெல்லாம் முறிய அடித்தார்கள்; கர்த்தரால் அவர்களுக்குப் பயங்கரம் உண்டாயிற்று; அந்தப் பட்டணங்களையெல்லாம் கொள்ளையிட்டார்கள், அவைகளில் கொள்ளை மிகுதியாய் அகப்பட்டது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அபியா தன் பிதாக்களோடே நித்திரையடைந்தபின், அவனைத் தாவீதின் நகரத்தில் அடக்கம்பண்ணினார்கள்; அவன் ஸ்தானத்திலே அவன் குமாரனாகிய ஆசா ராஜாவானான்; இவனுடைய நாட்களில் தேசம் பத்து வருஷமட்டும் அமரிக்கையாயிருந்தது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கேராரின் சுற்றுப்பட்டணங்களையெல்லாம் முறிய அடித்தார்கள்; கர்த்தரால் அவர்களுக்குப் பயங்கரம் உண்டாயிற்று; அந்தப் பட்டணங்களையெல்லாம் கொள்ளையிட்டார்கள், அவைகளில் கொள்ளை மிகுதியாய் அகப்பட்டது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மிருகஜீவன்கள் இருந்த கொட்டாரங்களையும் அவர்கள் இடித்துப்போட்டு, திரளான ஆடுகளையும் ஒட்டகங்களையும் சாய்த்துக்கொண்டு எருசலேமுக்குத் திரும்பினார்கள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மிருகஜீவன்கள் இருந்த கொட்டாரங்களையும் அவர்கள் இடித்துப்போட்டு, திரளான ஆடுகளையும் ஒட்டகங்களையும் சாய்த்துக்கொண்டு எருசலேமுக்குத் திரும்பினார்கள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ஆசா தன் தேவனாகிய கர்த்தரின் பார்வைக்கு நன்மையும் செம்மையுமானதைச் செய்தான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ந்நிய தேவர்களின் பலிபீடங்களையும் மேடைகளையும் அகற்றி, சிலைகளை உடைத்து, விக்கிரகத்தோப்புகளை வெட்டி,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ந்நிய தேவர்களின் பலிபீடங்களையும் மேடைகளையும் அகற்றி, சிலைகளை உடைத்து, விக்கிரகத்தோப்புகளை வெட்டி,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தங்கள் பிதாக்களின் தேவனாகிய கர்த்தரைத் தேடவும், நியாயப்பிரமாணத்தின்படியும் கற்பனையின்படியும் செய்யவும் யூதாவுக்குக் கற்பித்து,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யூதாவுடைய எல்லாப் பட்டணங்களிலுமிருந்து மேடைகளையும் விக்கிரகங்களையும் அகற்றினான்; அவனுக்கு முன்பாக ராஜ்யம் அமரிக்கையாயிருந்தது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யூதாவுடைய எல்லாப் பட்டணங்களிலுமிருந்து மேடைகளையும் விக்கிரகங்களையும் அகற்றினான்; அவனுக்கு முன்பாக ராஜ்யம் அமரிக்கையாயிருந்தது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43471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14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And he built fenced cities in Judah: for the land had rest, and he had no war in those years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14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ecause the LORD had given him res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14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Therefore he said unto Judah, Let us build these cities, and make about them walls, and towers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14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gates, and bars, while the land is yet before us; because we have sought the LORD our God, we hav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14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ought him, and he has given us rest on every side. So they built and prospere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1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And Asa had an army of men that bare targets and spears, out of Judah three hundred thousand;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14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ut of Benjamin, that bare shields and drew bows, two hundred and fourscore thousand: all these wer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14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mighty men of valou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14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And there came out against them Zerah the Ethiopian with an host of a thousand thousand,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14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ree hundred chariots; and came unto Maresha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14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So Abijah slept with his fathers, and they buried him in the city of David: and Asa his s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14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Then Asa went out against him, and they set the battle in array in the valley of Zephathah a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14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Maresha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14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And Asa cried unto the LORD his God, and said, LORD, it is nothing with you to help, whethe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14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ith many, or with them that have no power: help us, O LORD our God; for we rest on you, and in you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14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name we go against this multitude. O LORD, you are our God; let no man prevail against you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14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So the LORD stroke the Ethiopians before Asa, and before Judah; and the Ethiopians fle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14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And Asa and the people that were with him pursued them unto Gerar: and the Ethiopians wer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14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verthrown, that they could not recover themselves; for they were destroyed before the LORD,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14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efore his host; and they carried away very much spoil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14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And they stroke all the cities round about Gerar; for the fear of the LORD came upon them: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14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reigned in his position. In his days the land was quiet ten year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14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y spoiled all the cities; for there was exceeding much spoil in the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14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They stroke also the tents of cattle, and carried away sheep and camels in abundance,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14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returned to Jerusale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14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And Asa did that which was good and right in the eyes of the LORD his God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1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For he took away the altars of the strange gods, and the high places, and brake down the images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14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cut down the groves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14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And commanded Judah to seek the LORD God of their fathers, and to do the law and the commandmen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14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Also he took away out of all the cities of Judah the high places and the images: and the kingdom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14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as quiet before hi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14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95">
  <a:themeElements>
    <a:clrScheme name="Theme9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32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2026-07-18T23:47:21Z</dcterms:created>
  <dcterms:modified xsi:type="dcterms:W3CDTF">2026-07-18T23:47:21Z</dcterms:modified>
  <dc:title>2 நாளாகமம் : 14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