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6141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நாமம் உய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அரசு வ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ிருப்பம் நடக்க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ப்பா பிதாவே அப்பா (4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ன்றாட உணவை ஒவ்வொரு நாள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க்குத் தாரும் ஐ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ிறர் குற்றம் மன்னித்தோ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னால் எங்கள் குறைகளை மன்னிய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திக்கும் சாத்தானின் சூழ்ச்சியிலிருந்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டுதலை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ட்சியும் வல்லமை மாட்சியும் மகிம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றென்றும் உமக்கே சொந்தம்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ஜாதிகள் ஒழியணும் சண்டைகள் ஓய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மாதானம் வர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6. ஊழியம் எழும்பணும் ஓடி உழைக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 வசனம் சொல்லணு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7. உமக்காய் வாழணும் உம் குரல் கேட்க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ம்மோடு இணையண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8. அனுதின சிலுவையை ஆர்வமாய் சுமந்தி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ிருபை தாருமையா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9. ஆவியில் நிறைந்து ஜெபிக்க துத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ர்வம் தாருமைய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0. என் சொந்த ஜனங்கள் இயேசுவை அறியண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ட்சிப்பு அடையணுமே  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66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6">
  <a:themeElements>
    <a:clrScheme name="Theme9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2026-09-16T22:30:55Z</dcterms:created>
  <dcterms:modified xsi:type="dcterms:W3CDTF">2026-09-16T22:30:55Z</dcterms:modified>
  <dc:title>துதிப் பாடல்கள் : 669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