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ாந்தரம் கர்த்தருடைய வார்த்தை யோனாவு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நான் உனக்குக் கற்பிக்கும் வார்த்தையை அதற்கு விரோதமாய்ப் பிரசங்கி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ா எழுந்து, கர்த்தருடைய வார்த்தையின்படியே நினிவேக்குப் போனான்; நினிவே மூன்றுநாள் பிரயாண விஸ்தாரமான மகா பெரிய நகர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ா எழுந்து, கர்த்தருடைய வார்த்தையின்படியே நினிவேக்குப் போனான்; நினிவே மூன்றுநாள் பிரயாண விஸ்தாரமான மகா பெரிய நகர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ா நகரத்தில் பிரவேசித்து ஒருநாள் பிரயாணம்பண்ணி: இன்னும் நாற்பதுநாள் உண்டு; அப்பொழுது நினிவே கவிழ்க்கப்பட்டுப்போம் என்று கூற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ா நகரத்தில் பிரவேசித்து ஒருநாள் பிரயாணம்பண்ணி: இன்னும் நாற்பதுநாள் உண்டு; அப்பொழுது நினிவே கவிழ்க்கப்பட்டுப்போம் என்று கூற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ினிவேயிலுள்ள ஜனங்கள் தேவனை விசுவாசித்து, உபவாசஞ்செய்யும்படிக் கூறினார்கள்; பெரியோர்முதல் சிறியோர்மட்டும் இரட்டுடுத்த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ினிவேயிலுள்ள ஜனங்கள் தேவனை விசுவாசித்து, உபவாசஞ்செய்யும்படிக் கூறினார்கள்; பெரியோர்முதல் சிறியோர்மட்டும் இரட்டுடுத்த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ினிவேயிலுள்ள ஜனங்கள் தேவனை விசுவாசித்து, உபவாசஞ்செய்யும்படிக் கூறினார்கள்; பெரியோர்முதல் சிறியோர்மட்டும் இரட்டுடுத்திக்கொ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ெய்தி நினிவேயின் ராஜாவுக்கு எட்டினபோது, அவன் தன் சிங்காசனத்தைவிட்டு எழுந்து, தான் உடுத்தியிருந்த உடுப்பைக் கழற்றிப்போட்டு, இரட்டை உடுத்திக்கொண்டு சாம்பலிலே உட்கார்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ெய்தி நினிவேயின் ராஜாவுக்கு எட்டினபோது, அவன் தன் சிங்காசனத்தைவிட்டு எழுந்து, தான் உடுத்தியிருந்த உடுப்பைக் கழற்றிப்போட்டு, இரட்டை உடுத்திக்கொண்டு சாம்பலிலே உட்கார்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ெய்தி நினிவேயின் ராஜாவுக்கு எட்டினபோது, அவன் தன் சிங்காசனத்தைவிட்டு எழுந்து, தான் உடுத்தியிருந்த உடுப்பைக் கழற்றிப்போட்டு, இரட்டை உடுத்திக்கொண்டு சாம்பலிலே உட்கார்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ராஜா தானும் தன் பிரதானிகளும் நிர்ணயம்பண்ணின கட்டளையாக, நினிவேயில் எங்கும் மனுஷரும் மிருகங்களும், மாடுகளும் ஆடுகளும் ஒன்றும் ருசிபாராதிருக்கவும், மேயாமலும் தண்ணீர் குடியாமலும் இருக்க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ராஜா தானும் தன் பிரதானிகளும் நிர்ணயம்பண்ணின கட்டளையாக, நினிவேயில் எங்கும் மனுஷரும் மிருகங்களும், மாடுகளும் ஆடுகளும் ஒன்றும் ருசிபாராதிருக்கவும், மேயாமலும் தண்ணீர் குடியாமலும் இருக்கவ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ுக்குத்தெரியும்; நாம் அழிந்துபோகாதபடிக்கு ஒருவேளை தேவன் மனஸ்தாபப்பட்டு, தம்முடைய உக்கிர கோபத்தைவிட்டுத் திரும்பினாலும் திரும்புவார் என்று கூறச்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ுக்குத்தெரியும்; நாம் அழிந்துபோகாதபடிக்கு ஒருவேளை தேவன் மனஸ்தாபப்பட்டு, தம்முடைய உக்கிர கோபத்தைவிட்டுத் திரும்பினாலும் திரும்புவார் என்று கூறச்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பொல்லாத வழியைவிட்டுத் திரும்பினார்களென்று தேவன் அவர்களுடைய கிரியைகளைப் பார்த்து, தாம் அவர்களுக்குச் செய்வேன் என்று சொல்லியிருந்த தீங்கைக்குறித்து மனஸ்தாபப்பட்டு, அதைச் செய்யாத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பொல்லாத வழியைவிட்டுத் திரும்பினார்களென்று தேவன் அவர்களுடைய கிரியைகளைப் பார்த்து, தாம் அவர்களுக்குச் செய்வேன் என்று சொல்லியிருந்த தீங்கைக்குறித்து மனஸ்தாபப்பட்டு, அதைச் செய்யாதிரு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 আবার য়োনার সঙ্গে কথা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ঐ বৃহত শহর নীনবীতে যাও এবং আমি তোম4াকে যা বলি তাই প্রচার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য়োনা প্রভুর আজ্ঞাপালন করলেন এবং নীবনীতে গেলেন| নীহনী ছিল বেশ বড় শহর| শহরটাতে ঘুরতে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তিন দিন সময় লাগ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োনা শহরটির কেন্দ্র স্থলে গিয়ে জনসাধারণকে দর্মোপদেশ দিতে আরম্ভ করলেন| য়োনা বললেন, “আর 40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, নীবনী ধ্বংস হয়ে যা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ীবনীবাসীরা ঈশ্বরের কাছ থেকে এই বার্তা পেয়ে বিশ্বাস করল| লোকরা কিছু সময়ের জন্যে খাওয়া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করে তাদের পাপ কাজ সম্বন্ধে চিন্তা করল| লোকরা তাদের দুঃখ প্রকাশ করার জন্য বিশেষ ধরণের জা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োড় পরল| শহরের সব লোকরাই তা করল-মহান থেকে সাধারণ সকল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ীবনীর রাজা এই কথাগুলো শুনলেন এবং তিনি নিজেও তার নিজের খারাপ কাজের জন্য দুঃখিত হলেন| সেজন্য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িংহাসন ছেড়ে দিলেন| তার বিশেষ পোশাকও ছেড়ে ফেললেন এবং তিনি য়ে দুঃখিত তা দেখাবার জন্য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নের পোশাক পরলেন| তারপর রাজা ছাইযের মধ্যে বস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াজা একটি বিশ্ষ বার্তা লিথে বার্তাটি শহরে প্রেরন করলেন:কিছু সময়ের জন্য লোকরা পালকে মাঠে চ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বে না| নীবনীতে জীবিত কিছুই কোন খাদ্য বে পানীয় খ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প্রত্যেক লোক এবং প্রত্যেক পশু তার দুঃখ প্রকাশ করার জন্য একটি বিশেষ পোশাক পরবে|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উচ্চস্বরে কাঁদতে হবে| প্রত্যেক লোকের জীবনযাত্রার পদ্ধতি পরিহর্তন করতে হবে এবং তারা খ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া বন্ধ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ইশ্বরও হয়তো পরিবর্তিত হবেন এবং তিনি য়ে কাজ করার কথা ভেবেছিলেন তা করবেন না| হয়তো ঈশ্বও বদ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ন এবং ক্রুদ্ধ হবেন না| তাহলে আমরা ক্ষযপ্রাপ্ত হ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লোকে য়ে সব কাজ করেছে তা ঈশ্বর দেখেছিলেন| ঈশ্ব দেখলেন য়ে, লোকে খারাপ কাজ করা বন্ধ করেছে| কাজ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 বদলে গিয়েছিলেন এবং যা ভেবেছিলেন তা করলেন না| লোককে ঈশ্বর শাস্তিও দি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2026-10-21T04:42:19Z</dcterms:created>
  <dcterms:modified xsi:type="dcterms:W3CDTF">2026-10-21T04:42:19Z</dcterms:modified>
  <dc:title>যোনা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