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presProps" Target="presProps.xml"/>
  <Relationship Id="rId115" Type="http://schemas.openxmlformats.org/officeDocument/2006/relationships/viewProps" Target="viewProps.xml"/>
  <Relationship Id="rId1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ோக்மேயாமையும் அதின் வெளிநிலங்களையும், பேத்ஓரோனையும் அதின் வெளிநிலங்களை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ஆயலோனையும் அதின் வெளிநிலங்களையும், காத்ரிம்மோனையும் அதின் வெளிநிலங்கள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மனாசேயின் பாதிக்கோத்திரத்திலே ஆனேரையும் அதின் வெளிநிலங்களையும், பீலியாமையும் அதின் வெளிநிலங்களையும் கொடுத்தார்கள்; இவைகள் காகாத் புத்திரரிலுள்ள மற்ற வம்சங்களுக்கு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மனாசேயின் பாதிக்கோத்திரத்திலே ஆனேரையும் அதின் வெளிநிலங்களையும், பீலியாமையும் அதின் வெளிநிலங்களையும் கொடுத்தார்கள்; இவைகள் காகாத் புத்திரரிலுள்ள மற்ற வம்சங்களுக்கு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ெர்சோம் புத்திரருக்கு மனாசேயின் பாதிக்கோத்திர வம்சத்திலே பாசானிலிருக்கிற கோலானும் அதின் வெளிநிலங்களும், அஸ்தரோத்தும் அதின் வெளிநிலங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ெர்சோம் புத்திரருக்கு மனாசேயின் பாதிக்கோத்திர வம்சத்திலே பாசானிலிருக்கிற கோலானும் அதின் வெளிநிலங்களும், அஸ்தரோத்தும் அதின் வெளிநிலங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இசக்கார் கோத்திரத்திலே கேதேசும் அதின் வெளிநிலங்களும், தாபிராத்தும் அதின் வெளிநிலங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ராமோத்தும் அதின் வெளிநிலங்களும், ஆனேமும் அதின் வெளிநிலங்கள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ஆசேர் கோத்திரத்திலே மாஷாலும் அதின் வெளிநிலங்களும், அப்தோனும் அதின் வெளிநிலங்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உக்கோக்கும் அதின் வெளிநிலங்களும், ரேகோபும் அதின் வெளிநிலங்க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ப்தலி கோத்திரத்திலே கலிலேயாவிலிருக்கிற கேதேசும் அதின் வெளிநிலங்களும், அம்மோனும் அதின் வெளிநிலங்களும், கிரியாத்தாயிமும் அதின் வெளிநிலங்களும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ப்தலி கோத்திரத்திலே கலிலேயாவிலிருக்கிற கேதேசும் அதின் வெளிநிலங்களும், அம்மோனும் அதின் வெளிநிலங்களும், கிரியாத்தாயிமும் அதின் வெளிநிலங்களும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மெராரியின் மற்றப் புத்திரருக்கு செபுலோன் கோத்திரத்திலே ரிம்மோனும் அதின் வெளிநிலங்களும், தாபோரும் அதின் வெளிநிலங்கள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மெராரியின் மற்றப் புத்திரருக்கு செபுலோன் கோத்திரத்திலே ரிம்மோனும் அதின் வெளிநிலங்களும், தாபோரும் அதின் வெளிநிலங்கள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எரிகோவுக்கு அப்புறமாயிருக்கிற யோர்தானுக்கு அப்பாலே யோர்தானுக்குக் கிழக்கே இருக்கிற ரூபன் கோத்திரத்திலே வனாந்தரத்திலுள்ள பேசேரும் அதன் வெளிநிலங்களும், யாத்சாவும் அதன் வெளிநிலங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எரிகோவுக்கு அப்புறமாயிருக்கிற யோர்தானுக்கு அப்பாலே யோர்தானுக்குக் கிழக்கே இருக்கிற ரூபன் கோத்திரத்திலே வனாந்தரத்திலுள்ள பேசேரும் அதன் வெளிநிலங்களும், யாத்சாவும் அதன் வெளிநிலங்கள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கேதேமோத்தும் அதின் வெளிநிலங்களும், மேப்பாத்தும் அதின் வெளிநிலங்கள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காத் கோத்திரத்திலே கீலேயாத்திலுள்ள ராமோத்தும் அதின் வெளிநிலங்களும், மக்னாயீமும் அதின் வெளிநிலங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எஸ்போனும் அதின் வெளிநிலங்களும், யாசேரும் அதின் வெளிநிலங்களு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ின் குமாரர், கெர்சோன், கோகாத், மெராரி என்ப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ோகாத்தின் குமாரர், அம்ராம், இத்சார், எப்ரோன், ஊசியேல் என்ப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ராமின் பிள்ளைகள், ஆரோன், மோசே, மிரியாம் என்பவர்கள்; ஆரோனின் குமாரர், நாதாப், அபியூ, எலெயாசர், இத்தாமார் என்ப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ராமின் பிள்ளைகள், ஆரோன், மோசே, மிரியாம் என்பவர்கள்; ஆரோனின் குமாரர், நாதாப், அபியூ, எலெயாசர், இத்தாமார் என்ப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ெயாசார் பினெகாசைப் பெற்றான்; பினெகாஸ் அபிசுவாவைப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ிசுவா புக்கியைப் பெற்றான், புக்கி ஊசியைப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ஊசி செராகியாவைப் பெற்றான்; செரகியா மெராயோதைப் பெற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ரயோத் அமரியாவைப் பெற்றான்; அமரியா அகிதூபைப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ிதூப் சாதோக்கைப் பெற்றான்; சாதோக் அகிமாச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ிமாஸ் அசரியாவைப் பெற்றான்; அசரியா யோகனானைப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கனான் அசரியாவைப் பெற்றான்; சாலொமோன் எருசலேமில் கட்டின ஆலயத்திலே ஆசாரிய பணிவிடையைச் செய்தவன் இவன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கனான் அசரியாவைப் பெற்றான்; சாலொமோன் எருசலேமில் கட்டின ஆலயத்திலே ஆசாரிய பணிவிடையைச் செய்தவன் இவன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ரியா அமரியாவைப் பெற்றான்; அமரியா அகிதூபைப் பெற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தூப் சாதோக்கைப் பெற்றான்; சாதோக் சல்லூமைப் பெற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ல்லூம் இல்க்கியாவைப் பெற்றான்; இல்க்கியா அசரியாவைப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ரியா செராயாவைப் பெற்றான்; செராயா யோசதாக்கைப் பெற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ேபுகாத்நேச்சாரைக்கொண்டு யூதா ஜனங்களையும் எருசலேமியரையும் சிறைபிடித்துக்கொண்டுபோகச் செய்தபோது யோசதாக்கும் சிறைப்பட்டுப்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ேபுகாத்நேச்சாரைக்கொண்டு யூதா ஜனங்களையும் எருசலேமியரையும் சிறைபிடித்துக்கொண்டுபோகச் செய்தபோது யோசதாக்கும் சிறைப்பட்டுப்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ேவியின் குமாரர், கெர்சோம், கோகாத், மெராரி என்பவ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ெர்சோமுடைய குமாரரின் நாமங்கள், லிப்னி, சிமேயி என்பவை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, அம்ராம், இத்சார், எப்ரோன், ஊசியேல் என்ப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, மகேலி, மூசி என்பவர்கள். லேவியருக்கு அவர்கள் பிதாக்கள் வழியாய் உண்டான வம்சங்கள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, மகேலி, மூசி என்பவர்கள். லேவியருக்கு அவர்கள் பிதாக்கள் வழியாய் உண்டான வம்சங்கள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ெர்சோமின் குமாரன் லிப்னி; இவன் குமாரன் யாகாத்; இவன் குமாரன் சிம்மா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ன் குமாரன் யோவா; இவன் குமாரன் இத்தோ; இவன் குமாரன் சேரா; இவன் குமாரன் யாத்திராயி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காத்தின் குமாரரில் ஒருவன் அம்மினதாப், இவன் குமாரன் கோராகு, இவன் குமாரன் ஆச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ன் குமாரன் இல்க்கானா; இவன் குமாரன் அபியாசாப்; இவன் குமாரன் ஆச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ன் குமாரன் எல்க்கானா; இவன் குமாரன் ஊரியேல்; இவன் குமாரன் ஊசியா; இவன் குமாரன் சவுல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க்கானாவின் குமாரர், அமாசாயி ஆகிமோத் என்பவ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ல்க்கானாவின் குமாரரில் ஒருவன் சோபாய், இவன் குமாரன் நாகாத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் குமாரன் எலியாப்; இவன் குமாரன் எரோகாம்; இவன் குமாரன் எல்க்கானா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முவேலின் குமாரர், அவனுடைய முதற்பேறான வஷ்னீ அபியா என்ப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ெராரியின் குமாரரில் ஒருவன் மகேலி; இவன் குமாரன் லிப்னி; இவன் குமாரன் சிமேயி; இவன் குமாரன் ஊசா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ன் குமாரன் சிமெயா; இவன் குமாரன் அகியா; இவன் குமாரன் அசாயா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பெட்டி நிலைபெற்றபோது, தாவீது கர்த்தருடைய ஆலயத்தில் சங்கீத சேவையை நடத்துகிறதற்கு ஸ்தாபித்தவர்கள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பெட்டி நிலைபெற்றபோது, தாவீது கர்த்தருடைய ஆலயத்தில் சங்கீத சேவையை நடத்துகிறதற்கு ஸ்தாபித்தவர்கள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லொமோன் எருசலேமிலே கர்த்தருடைய ஆலயத்தைக் கட்டித் தீருமட்டும் ஆசரிப்புக் கூடார வாசஸ்தலத்திற்கு முன்பாக சங்கீத சேவனையுடன் தங்கள் முறைமையின்படியே பணிவிடை செய்துவந்தவர்களுமாகிய மனுஷரும் அவர்கள் குமாரருமான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லொமோன் எருசலேமிலே கர்த்தருடைய ஆலயத்தைக் கட்டித் தீருமட்டும் ஆசரிப்புக் கூடார வாசஸ்தலத்திற்கு முன்பாக சங்கீத சேவனையுடன் தங்கள் முறைமையின்படியே பணிவிடை செய்துவந்தவர்களுமாகிய மனுஷரும் அவர்கள் குமாரருமான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லொமோன் எருசலேமிலே கர்த்தருடைய ஆலயத்தைக் கட்டித் தீருமட்டும் ஆசரிப்புக் கூடார வாசஸ்தலத்திற்கு முன்பாக சங்கீத சேவனையுடன் தங்கள் முறைமையின்படியே பணிவிடை செய்துவந்தவர்களுமாகிய மனுஷரும் அவர்கள் குமாரருமான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ோகாத்தியரின் குமாரரில் ஏமான் என்னும் பாடகன்; இவன் யோவேலின் குமாரன்; இவன் சாமுவேலின் குமார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ோகாத்தியரின் குமாரரில் ஏமான் என்னும் பாடகன்; இவன் யோவேலின் குமாரன்; இவன் சாமுவேலின் குமார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ன் எல்க்கானாவின் குமாரன்; இவன் யெரொகாமின் குமாரன்; இவன் எலியேலின் குமாரன்; இவன் தோவாகின் குமார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வன் சூப்பின் குமாரன்; இவன் இல்க்கானாவின் குமாரன்; இவன் மாகாத்தின் குமாரன்; இவன் அமாசாயின் குமார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் எல்க்கானாவின் குமாரன்; இவன் யோவேலின் குமாரன்; இவன் அசரியாவின் குமாரன்; இவன் செப்பனியாவின் குமார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ன் தாகாதின் குமாரன்; இவன் ஆசீரின் குமாரன்; இவன் எபியாசாப்பின் குமாரன், இவன் கோராகின் குமார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ன் இத்சாரின் குமாரன்; இவன் கோகாத்தின் குமாரன்; இவன் இஸ்ரவேலின் குமாரனாகிய லேவியின் குமார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ன் சகோதரனாகிய ஆசாப் இவன் வலதுபக்கத்திலே நிற்பான், ஆசாப் பெரகியாவின் குமாரன்; இவன் சிமேயாவின் குமார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ன் சகோதரனாகிய ஆசாப் இவன் வலதுபக்கத்திலே நிற்பான், ஆசாப் பெரகியாவின் குமாரன்; இவன் சிமேயாவின் குமார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வன் மிகாவேலின் குமாரன்; இவன் பாசெயாவின் குமாரன்; இவன் மல்கியாவின் குமார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ன் எத்னியின் குமாரன்; இவன் சேராவின் குமாரன்; இவன் அதாயாவின் குமார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ஏத்தானின் குமாரன்; இவன் சிம்மாவின் குமாரன்; இவன் சீமேயின் குமார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ன் யாகாதின் குமாரன்; இவன் கெர்சோமின் குமாரன்; இவன் லேவியின் குமார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ெராரியின் புத்திரராகிய இவர்களுடைய சகோதரர் இடதுபக்கத்திலே நிற்பார்கள்; அவர்களில் ஏதான் என்பவன் கிஷியின் குமாரன், இவன் அப்தியின் குமாரன்; இவன் மல்கின் குமார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ெராரியின் புத்திரராகிய இவர்களுடைய சகோதரர் இடதுபக்கத்திலே நிற்பார்கள்; அவர்களில் ஏதான் என்பவன் கிஷியின் குமாரன், இவன் அப்தியின் குமாரன்; இவன் மல்கின் குமார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வன் அபியாவின் குமாரன் இவன் அமத்சியாவின் குமாரன்; இவன் இல்க்கியாவின் குமார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ன் அம்சியின் குமாரன்; இவன் பானியின் குமாரன்; இவன் சாமேரின் குமார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வன் மகேலியின் குமாரன்; இவன் மூசியின் குமாரன்; இவன் மெராரியின் குமாரன்; இவன் லேவியின் குமார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் சகோதரராகிய மற்ற லேவியர் தேவனுடைய ஆலயமாகிய வாசஸ்தலத்தின் பணிவிடைக்கெல்லாம் வைக்கப்பட்டிருந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் சகோதரராகிய மற்ற லேவியர் தேவனுடைய ஆலயமாகிய வாசஸ்தலத்தின் பணிவிடைக்கெல்லாம் வைக்கப்பட்டிருந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ரோனும் அவன் குமாரரும் சர்வாங்க தகனபலிபீடத்தின்மேல் பலியிட்டுத் தூபங்காட்டும் பீடத்தின்மேல் தூபங்காட்டி, மகா பரிசுத்த ஸ்தலத்தின் எல்லாவேலைக்கும், தேவனுடைய தாசனாகிய மோசே கற்பித்தபடியெல்லாம் இஸ்ரவேலுக்காகப் பாவநிவிர்த்தியுண்டாக்குகிறதற்கும் வைக்கப்பட்டிருந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ரோனும் அவன் குமாரரும் சர்வாங்க தகனபலிபீடத்தின்மேல் பலியிட்டுத் தூபங்காட்டும் பீடத்தின்மேல் தூபங்காட்டி, மகா பரிசுத்த ஸ்தலத்தின் எல்லாவேலைக்கும், தேவனுடைய தாசனாகிய மோசே கற்பித்தபடியெல்லாம் இஸ்ரவேலுக்காகப் பாவநிவிர்த்தியுண்டாக்குகிறதற்கும் வைக்கப்பட்டிருந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ரோனும் அவன் குமாரரும் சர்வாங்க தகனபலிபீடத்தின்மேல் பலியிட்டுத் தூபங்காட்டும் பீடத்தின்மேல் தூபங்காட்டி, மகா பரிசுத்த ஸ்தலத்தின் எல்லாவேலைக்கும், தேவனுடைய தாசனாகிய மோசே கற்பித்தபடியெல்லாம் இஸ்ரவேலுக்காகப் பாவநிவிர்த்தியுண்டாக்குகிறதற்கும் வைக்கப்பட்டிருந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ரோனின் குமாரரில் எலெயாசர் என்பவனுடைய குமாரன் பினேகாஸ்; இவன் குமாரன் அபிசுவா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ன் குமாரன் புக்கி; இவன் குமாரன் ஊசி, இவன் குமாரன் செராகியா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வன் குமாரன் மெராயோத்; இவன் குமாரன் அமரியா; இவன் குமாரன் அகித்தூப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ன் குமாரன் சாதோக்; இவன் குமாரன் அகிமாஸ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் பேட்டைகளின்படியே அவர்கள் எல்லைக்குள்ளான அவர்கள் வாசஸ்தலங்களாவன: கோகாத்தியரின் வம்சமான ஆரோனின் புத்திரருக்கு விழுந்த சீட்டின்படியே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் பேட்டைகளின்படியே அவர்கள் எல்லைக்குள்ளான அவர்கள் வாசஸ்தலங்களாவன: கோகாத்தியரின் வம்சமான ஆரோனின் புத்திரருக்கு விழுந்த சீட்டின்படியே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ூதாதேசத்திலிருக்கிற எப்ரோனையும் அதைச் சுற்றியிருக்கிற வெளிநிலங்களையும் கொடுத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ந்தப் பட்டணத்தின் வயல்களையும் அதின் பட்டிகளையும் எப்புன்னேயின் குமாரனாகிய காலேபுக்குக் கொடுத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இப்படியே ஆரோனின் புத்திரருக்கு எப்ரோன் என்னும் அடைக்கலப்பட்டணங்களில் ஒன்றையும், லிப்னாவையும் அதின் வெளிநிலங்களையும், யாத்தீரையும் எஸ்தமோவாவையும் அவற்றின் வெளிநிலங்களையும்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இப்படியே ஆரோனின் புத்திரருக்கு எப்ரோன் என்னும் அடைக்கலப்பட்டணங்களில் ஒன்றையும், லிப்னாவையும் அதின் வெளிநிலங்களையும், யாத்தீரையும் எஸ்தமோவாவையும் அவற்றின் வெளிநிலங்களையும்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ஈலேனையும் அதின் வெளிநிலங்களையும், தெபீரையும் அதின் வெளிநிலங்களையும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ஆசானையும் அதின் வெளிநிலங்களையும், பெத்சேமேசையும் அதின் வெளிநிலங்களையும்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பென்யமீன் கோத்திரத்திலே கேபாவையும் அதின் வெளிநிலங்களையும், அலெமேத்தையும் அதின் வெளிநிலங்களையும், ஆனதோத்தையும் அதின் வெளிநிலங்களையும் கொடுத்தார்கள்; இவர்கள் வம்சங்களுக்குக் கொடுத்த இவர்கள் பட்டணங்களெல்லாம் பதின்மூன்று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பென்யமீன் கோத்திரத்திலே கேபாவையும் அதின் வெளிநிலங்களையும், அலெமேத்தையும் அதின் வெளிநிலங்களையும், ஆனதோத்தையும் அதின் வெளிநிலங்களையும் கொடுத்தார்கள்; இவர்கள் வம்சங்களுக்குக் கொடுத்த இவர்கள் பட்டணங்களெல்லாம் பதின்மூன்ற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ோகாத்தின் மற்றப் புத்திரருக்கு வேறொரு கோத்திர வம்சத்திலும், பாதிக்கோத்திரமாகிய மனாசேயின் பாதியிலும் விழுந்த சீட்டின்படியே பத்துப் பட்டணங்கள் இருந்த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ோகாத்தின் மற்றப் புத்திரருக்கு வேறொரு கோத்திர வம்சத்திலும், பாதிக்கோத்திரமாகிய மனாசேயின் பாதியிலும் விழுந்த சீட்டின்படியே பத்துப் பட்டணங்கள் இருந்தது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ெர்சோமின் புத்திரருக்கு அவர்கள் வம்சங்களின்படியே, இசக்கார் கோத்திரத்திலும், ஆசேர் கோத்திரத்திலும், நப்தலி கோத்திரத்திலும், பாசானிலிருக்கிற மனாசே கோத்திரத்திலும் பதின்மூன்று பட்டணங்கள் இருந்தது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ெர்சோமின் புத்திரருக்கு அவர்கள் வம்சங்களின்படியே, இசக்கார் கோத்திரத்திலும், ஆசேர் கோத்திரத்திலும், நப்தலி கோத்திரத்திலும், பாசானிலிருக்கிற மனாசே கோத்திரத்திலும் பதின்மூன்று பட்டணங்கள் இருந்தது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ெர்சோமின் புத்திரருக்கு அவர்கள் வம்சங்களின்படியே, இசக்கார் கோத்திரத்திலும், ஆசேர் கோத்திரத்திலும், நப்தலி கோத்திரத்திலும், பாசானிலிருக்கிற மனாசே கோத்திரத்திலும் பதின்மூன்று பட்டணங்கள் இருந்தது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மெராரியின் புத்திரருக்கு அவர்கள் வம்சங்களின்படியே ரூபன் கோத்திரத்திலும், காத் கோத்திரத்திலும், செபுலோன் கோத்திரத்திலும் விழுந்த சீட்டின்படி பன்னிரண்டு பட்டணங்கள் இருந்த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மெராரியின் புத்திரருக்கு அவர்கள் வம்சங்களின்படியே ரூபன் கோத்திரத்திலும், காத் கோத்திரத்திலும், செபுலோன் கோத்திரத்திலும் விழுந்த சீட்டின்படி பன்னிரண்டு பட்டணங்கள் இருந்த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ப்படியே இஸ்ரவேல் புத்திரர் லேவியருக்குக் கொடுத்த பட்டணங்களும் அவைகளின் வெளிநிலங்களும் என்னவென்றால்,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சீட்டுப்போட்டு, சிலருக்கு தாண் புத்திரரின் கோத்திரத்திலும், சிமியோன் புத்திரரின் கோத்திரத்திலும், பென்யமீன் புத்திரரின் கோத்திரத்திலும், பேர்பேராகச் சொல்லப்பட்ட அந்தப் பட்டணங்களைக் கொடுத்த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சீட்டுப்போட்டு, சிலருக்கு தாண் புத்திரரின் கோத்திரத்திலும், சிமியோன் புத்திரரின் கோத்திரத்திலும், பென்யமீன் புத்திரரின் கோத்திரத்திலும், பேர்பேராகச் சொல்லப்பட்ட அந்தப் பட்டணங்களைக் கொடுத்த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சீட்டுப்போட்டு, சிலருக்கு தாண் புத்திரரின் கோத்திரத்திலும், சிமியோன் புத்திரரின் கோத்திரத்திலும், பென்யமீன் புத்திரரின் கோத்திரத்திலும், பேர்பேராகச் சொல்லப்பட்ட அந்தப் பட்டணங்களைக் கொடுத்த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கோகாத் புத்திரரில் மற்ற வம்சங்களுக்கு அவர்கள் எல்லையான பட்டணங்கள் அவர்களுக்கு எப்பிராயீம் கோத்திரத்திலே இருந்தத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கோகாத் புத்திரரில் மற்ற வம்சங்களுக்கு அவர்கள் எல்லையான பட்டணங்கள் அவர்களுக்கு எப்பிராயீம் கோத்திரத்திலே இருந்தது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எவையெனில், அடைக்கலப்பட்டணங்களில் அவர்களுக்கு எப்பிராயீம் மலைத்தேசத்திலி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எவையெனில், அடைக்கலப்பட்டணங்களில் அவர்களுக்கு எப்பிராயீம் மலைத்தேசத்திலி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And Jokmeam with her suburbs, and Bethhoron with he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And Aijalon with her suburbs, and Gathrimmon with her suburb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And out of the half tribe of Manasseh; Aner with her suburbs, and Bileam with her suburbs,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amily of the remnant of the sons of Koh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Unto the sons of Gershom were given out of the family of the half tribe of Manasseh, Golan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shan with her suburbs, and Ashtaroth with her suburb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And out of the tribe of Issachar; Kedesh with her suburbs, Daberath with he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And Ramoth with her suburbs, and Anem with her suburb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And out of the tribe of Asher; Mashal with her suburbs, and Abdon with he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And Hukok with her suburbs, and Rehob with her suburb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And out of the tribe of Naphtali; Kedesh in Galilee with her suburbs, and Hammon with 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burbs, and Kirjathaim with her suburb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Unto the rest of the children of Merari were given out of the tribe of Zebulun, Rimmon with 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burbs, Tabor with her suburb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And on the other side Jordan by Jericho, on the east side of Jordan, were given them ou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ibe of Reuben, Bezer in the wilderness with her suburbs, and Jahzah with he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Kedemoth also with her suburbs, and Mephaath with her suburb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And out of the tribe of Gad; Ramoth in Gilead with her suburbs, and Mahanaim with he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And Heshbon with her suburbs, and Jazer with her suburb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sons of Levi; Gershon, Kohath, and Merar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ons of Kohath; Amram, Izhar, and Hebron, and Uzzi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children of Amram; Aaron, and Moses, and Miriam. The sons also of Aaron; Nadab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ihu, Eleazar, and Itham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Eleazar brings forth Phinehas, Phinehas brings forth Abishu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bishua brings forth Bukki, and Bukki brings forth Uzz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Uzzi brings forth Zerahiah, and Zerahiah brings forth Meraio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eraioth brings forth Amariah, and Amariah brings forth Ahitu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hitub brings forth Zadok, and Zadok brings forth Ahimaaz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himaaz brings forth Azariah, and Azariah brings forth Johan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ohanan brings forth Azariah, (he it is that executed the priest's office in the templ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lomon built in Jerusalem: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zariah brings forth Amariah, and Amariah brings forth Ahitu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hitub brings forth Zadok, and Zadok brings forth Shallu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Shallum brings forth Hilkiah, and Hilkiah brings forth Azar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zariah brings forth Seraiah, and Seraiah brings forth Jehozadak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Jehozadak went into captivity, when the LORD carried away Judah and Jerusalem by the h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buchadnezz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sons of Levi; Gershom, Kohath, and Merar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se be the names of the sons of Gershom; Libni, and Shime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ons of Kohath were, Amram, and Izhar, and Hebron, and Uzzi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sons of Merari; Mahli, and Mushi. And these are the families of the Levites according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f Gershom; Libni his son, Jahath his son, Zimmah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Joah his son, Iddo his son, Zerah his son, Jeaterai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sons of Kohath; Amminadab his son, Korah his son, Assir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Elkanah his son, and Ebiasaph his son, and Assir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ahath his son, Uriel his son, Uzziah his son, and Shaul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sons of Elkanah; Amasai, and Ahimo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s for Elkanah: the sons of Elkanah; Zophai his son, and Nahath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Eliab his son, Jeroham his son, Elkanah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sons of Samuel; the firstborn Vashni, and Ab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sons of Merari; Mahli, Libni his son, Shimei his son, Uzza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himea his son, Haggiah his son, Asaiah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hese are they whom David set over the service of song in the house of the LORD, after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ark had r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y ministered before the dwelling place of the tabernacle of the congregation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ing, until Solomon had built the house of the LORD in Jerusalem: and then they waited on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ice according to their ord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se are they that waited with their children. Of the sons of the Kohathites: Heman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er, the son of Joel, the son of Shemu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 son of Elkanah, the son of Jeroham, the son of Eliel, the son of To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 son of Zuph, the son of Elkanah, the son of Mahath, the son of Amas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on of Elkanah, the son of Joel, the son of Azariah, the son of Zephan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The son of Tahath, the son of Assir, the son of Ebiasaph, the son of Kor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The son of Izhar, the son of Kohath, the son of Levi, the son of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is brother Asaph, who stood on his right hand, even Asaph the son of Berachiah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im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 son of Michael, the son of Baaseiah, the son of Malch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 son of Ethni, the son of Zerah, the son of Ada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 son of Ethan, the son of Zimmah, the son of Shime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The son of Jahath, the son of Gershom, the son of Lev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their brethren the sons of Merari stood on the left hand: Ethan the son of Kishi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di, the son of Malluc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 son of Hashabiah, the son of Amaziah, the son of Hilk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son of Amzi, the son of Bani, the son of Sham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The son of Mahli, the son of Mushi, the son of Merari, the son of Lev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ir brethren also the Levites were appointed unto all manner of service of the tabernacl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u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But Aaron and his sons offered upon the altar of the burnt offering, and on the alta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cense, and were appointed for all the work of the place most holy, and to make an atonement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, according to all that Moses the servant of God had command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these are the sons of Aaron; Eleazar his son, Phinehas his son, Abishua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Bukki his son, Uzzi his son, Zerahiah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Meraioth his son, Amariah his son, Ahitub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Zadok his son, Ahimaaz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Now these are their dwelling places throughout their castles in their coasts, of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aron, of the families of the Kohathites: for theirs was the l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And they gave them Hebron in the land of Judah, and the suburbs thereof round about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But the fields of the city, and the villages thereof, they gave to Caleb the son of Jephunne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And to the sons of Aaron they gave the cities of Judah, namely, Hebron, the city of refug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bnah with her suburbs, and Jattir, and Eshtemoa, with thei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And Hilen with her suburbs, Debir with he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And Ashan with her suburbs, and Bethshemesh with her suburb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And out of the tribe of Benjamin; Geba with her suburbs, and Alemeth with her suburb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athoth with her suburbs. All their cities throughout their families were thirteen c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And unto the sons of Kohath, which were left of the family of that tribe, were cities given 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half tribe, namely, out of the half tribe of Manasseh, by lot, ten c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And to the sons of Gershom throughout their families out of the tribe of Issachar, and ou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ribe of Asher, and out of the tribe of Naphtali, and out of the tribe of Manasseh in Bash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rteen c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Unto the sons of Merari were given by lot, throughout their families, out of the trib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uben, and out of the tribe of Gad, and out of the tribe of Zebulun, twelve c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And the children of Israel gave to the Levites these cities with their suburb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And they gave by lot out of the tribe of the children of Judah, and out of the trib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Simeon, and out of the tribe of the children of Benjamin, these cities, which are call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y their nam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And the residue of the families of the sons of Kohath had cities of their coasts ou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ibe of Ephra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And they gave unto them, of the cities of refuge, Shechem in mount Ephraim with her suburb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gave also Gezer with her suburb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2026-10-21T06:18:33Z</dcterms:created>
  <dcterms:modified xsi:type="dcterms:W3CDTF">2026-10-21T06:18:33Z</dcterms:modified>
  <dc:title>1 Chronicles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