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னாலும், கடைசி நாட்களில் கர்த்தருடைய ஆலயமாகிய பர்வதம் பர்வதங்களின் கொடுமுடியில் ஸ்தாபிக்கப்பட்டு, மலைகளுக்கு மேலாய் உயர்த்தப்பட்டிருக்கும், எல்லா ஜாதிகளும் அதினிடத்திற்கு ஓடிவருவ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னாலும், கடைசி நாட்களில் கர்த்தருடைய ஆலயமாகிய பர்வதம் பர்வதங்களின் கொடுமுடியில் ஸ்தாபிக்கப்பட்டு, மலைகளுக்கு மேலாய் உயர்த்தப்பட்டிருக்கும், எல்லா ஜாதிகளும் அதினிடத்திற்கு ஓடிவரு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ரளான ஜாதிகள் புறப்பட்டுவந்து: நாம் கர்த்தரின் பர்வதத்துக்கும், யாக்கோபின் தேவனுடைய ஆலயத்துக்கும் போவோம் வாருங்கள்; அவர் தமது வழிகளை நமக்குப் போதிப்பார், நாம் அவர் பாதைகளில் நடப்போமென்பார்கள்; ஏனெனில் சீயோனிலிருந்து வேதமும், எருசலேமிலிருந்து கர்த்தரின் வசனமும் வெளிப்ப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ரளான ஜாதிகள் புறப்பட்டுவந்து: நாம் கர்த்தரின் பர்வதத்துக்கும், யாக்கோபின் தேவனுடைய ஆலயத்துக்கும் போவோம் வாருங்கள்; அவர் தமது வழிகளை நமக்குப் போதிப்பார், நாம் அவர் பாதைகளில் நடப்போமென்பார்கள்; ஏனெனில் சீயோனிலிருந்து வேதமும், எருசலேமிலிருந்து கர்த்தரின் வசனமும் வெளிப்ப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ரளான ஜாதிகள் புறப்பட்டுவந்து: நாம் கர்த்தரின் பர்வதத்துக்கும், யாக்கோபின் தேவனுடைய ஆலயத்துக்கும் போவோம் வாருங்கள்; அவர் தமது வழிகளை நமக்குப் போதிப்பார், நாம் அவர் பாதைகளில் நடப்போமென்பார்கள்; ஏனெனில் சீயோனிலிருந்து வேதமும், எருசலேமிலிருந்து கர்த்தரின் வசனமும் வெளிப்ப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திரளான ஜனங்களுக்குள் நியாயந்தீர்த்து, தூரத்திலுள்ள பலத்த ஜாதிகளைக் கடிந்துகொள்ளுவார்; அப்பொழுது அவர்கள் தங்கள் பட்டயங்களை மண்வெட்டிகளாகவும், தங்கள் ஈட்டிகளை அறிவாள்களாகவும் அடிப்பார்கள்; ஒரு ஜாதிக்கு விரோதமாய் மறுஜாதி பட்டயம் எடுப்பதில்லை; இனி அவர்கள் யுத்தத்தைக் கற்பதும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திரளான ஜனங்களுக்குள் நியாயந்தீர்த்து, தூரத்திலுள்ள பலத்த ஜாதிகளைக் கடிந்துகொள்ளுவார்; அப்பொழுது அவர்கள் தங்கள் பட்டயங்களை மண்வெட்டிகளாகவும், தங்கள் ஈட்டிகளை அறிவாள்களாகவும் அடிப்பார்கள்; ஒரு ஜாதிக்கு விரோதமாய் மறுஜாதி பட்டயம் எடுப்பதில்லை; இனி அவர்கள் யுத்தத்தைக் கற்பது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திரளான ஜனங்களுக்குள் நியாயந்தீர்த்து, தூரத்திலுள்ள பலத்த ஜாதிகளைக் கடிந்துகொள்ளுவார்; அப்பொழுது அவர்கள் தங்கள் பட்டயங்களை மண்வெட்டிகளாகவும், தங்கள் ஈட்டிகளை அறிவாள்களாகவும் அடிப்பார்கள்; ஒரு ஜாதிக்கு விரோதமாய் மறுஜாதி பட்டயம் எடுப்பதில்லை; இனி அவர்கள் யுத்தத்தைக் கற்பது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வன் தன்தன் திராட்சச்செடியின் நிழலிலும், தன்தன் அத்திமரத்தின் நிழலிலும் பயப்படுத்துவார் இல்லாமல் உட்காருவான்; சேனைகளுடைய கர்த்தரின் வாய் இதைச் சொல்ல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வன் தன்தன் திராட்சச்செடியின் நிழலிலும், தன்தன் அத்திமரத்தின் நிழலிலும் பயப்படுத்துவார் இல்லாமல் உட்காருவான்; சேனைகளுடைய கர்த்தரின் வாய் இதைச் சொல்ல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கல ஜனங்களும் தங்கள் தங்கள் தேவனுடைய நாமத்தைப் பற்றிக்கொண்டு நடப்பார்கள்; நாங்களும் எங்கள் தேவனாகிய கர்த்தருடைய நாமத்தைப் பற்றிக்கொண்டு என்றென்றைக்குமுள்ள சதாகாலங்களிலும் நடப்ப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கல ஜனங்களும் தங்கள் தங்கள் தேவனுடைய நாமத்தைப் பற்றிக்கொண்டு நடப்பார்கள்; நாங்களும் எங்கள் தேவனாகிய கர்த்தருடைய நாமத்தைப் பற்றிக்கொண்டு என்றென்றைக்குமுள்ள சதாகாலங்களிலும் நடப்ப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சொல்லுகிறது என்னவென்றால்: அந்நாளிலே நான் நொண்டியானவளைச் சேர்த்து, தள்ளுண்டவளையும் தீங்கு அனுபவித்தவளையும் கூட்டிக்கொண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சொல்லுகிறது என்னவென்றால்: அந்நாளிலே நான் நொண்டியானவளைச் சேர்த்து, தள்ளுண்டவளையும் தீங்கு அனுபவித்தவளையும் கூட்டிக்கொண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ொண்டியானவளை மீதியான ஜனமாகவும், தூரமாய்த் தள்ளுண்டுபோனவளைப் பலத்த ஜாதியாகவும் வைப்பேன்; அவர்கள்பேரில் கர்த்தர் சீயோன் பர்வதத்திலே இது முதல் என்றென்றைக்கும் ராஜாவாயிருப்ப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ொண்டியானவளை மீதியான ஜனமாகவும், தூரமாய்த் தள்ளுண்டுபோனவளைப் பலத்த ஜாதியாகவும் வைப்பேன்; அவர்கள்பேரில் கர்த்தர் சீயோன் பர்வதத்திலே இது முதல் என்றென்றைக்கும் ராஜாவாயிருப்ப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ந்தையின் துருக்கமே, சீயோன் குமாரத்தியின் அரணே, முந்தின ஆளுகை உன்னிடத்தில் வரும்; ராஜரிகம் எருசலேம் குமாரத்தியினிடத்தில் வர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ந்தையின் துருக்கமே, சீயோன் குமாரத்தியின் அரணே, முந்தின ஆளுகை உன்னிடத்தில் வரும்; ராஜரிகம் எருசலேம் குமாரத்தியினிடத்தில் வர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ோதும் நீ சத்தமிட்டுக் கதறுவானேன்? ராஜாவானவர் உன்னிடத்தில் இல்லையோ? உன் ஆலோசனைக்காரர் அழிந்துபோனார்களோ? பிரசவிக்கிற ஸ்திரீக்கு ஒத்த வேதனை உனக்கு உண்டா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ோதும் நீ சத்தமிட்டுக் கதறுவானேன்? ராஜாவானவர் உன்னிடத்தில் இல்லையோ? உன் ஆலோசனைக்காரர் அழிந்துபோனார்களோ? பிரசவிக்கிற ஸ்திரீக்கு ஒத்த வேதனை உனக்கு உண்டா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யோன் குமாரத்தியே, பிரசவ ஸ்திரீயைப்போல அம்பாயப்பட்டு வேதனைப்படு; நீ இப்போது நகரத்திலிருந்து புறப்பட்டு, வெளிகளில் தங்கி பாபிலோன் வரைக்கும் போவாய். அங்கே விடுவிக்கப்படுவாய்; அங்கே கர்த்தர் உன்னை உன் சத்துருக்களின் கைக்கு நீங்கலாக்கி மீட்ப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யோன் குமாரத்தியே, பிரசவ ஸ்திரீயைப்போல அம்பாயப்பட்டு வேதனைப்படு; நீ இப்போது நகரத்திலிருந்து புறப்பட்டு, வெளிகளில் தங்கி பாபிலோன் வரைக்கும் போவாய். அங்கே விடுவிக்கப்படுவாய்; அங்கே கர்த்தர் உன்னை உன் சத்துருக்களின் கைக்கு நீங்கலாக்கி மீட்ப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யோன் குமாரத்தியே, பிரசவ ஸ்திரீயைப்போல அம்பாயப்பட்டு வேதனைப்படு; நீ இப்போது நகரத்திலிருந்து புறப்பட்டு, வெளிகளில் தங்கி பாபிலோன் வரைக்கும் போவாய். அங்கே விடுவிக்கப்படுவாய்; அங்கே கர்த்தர் உன்னை உன் சத்துருக்களின் கைக்கு நீங்கலாக்கி மீட்ப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யோன் தீட்டுப்படுவாளாக, எங்கள் கண் அவளைக் காண்பதாக என்று சொல்லி, அநேக ஜாதியார் உனக்கு விரோதமாகக் கூடியிருக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யோன் தீட்டுப்படுவாளாக, எங்கள் கண் அவளைக் காண்பதாக என்று சொல்லி, அநேக ஜாதியார் உனக்கு விரோதமாகக் கூடியிருக்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வர்கள் கர்த்தருடைய நினைவுகளை அறியாமலும், அவருடைய யோசனையை உணராமலும் இருக்கிறார்கள்; அவர் அரிக்கட்டுகளைப்போல அவர்களைக் களத்திலே சேர்ப்ப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வர்கள் கர்த்தருடைய நினைவுகளை அறியாமலும், அவருடைய யோசனையை உணராமலும் இருக்கிறார்கள்; அவர் அரிக்கட்டுகளைப்போல அவர்களைக் களத்திலே சேர்ப்ப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ீயோன் குமாரத்தியே, நீ எழுந்து போரடி; நான் உன் கொம்புகளை இரும்பும், உன் குளம்புகளை வெண்கலமுமாக்குவேன்; நீ அநேக ஜனங்களை நொறுக்கிப்போடுவாய்; அவர்கள் தேடிச் சேர்த்ததை நீ கர்த்தருக்கென்றும் அவர்களுடைய ஆஸ்தியைப் பூமிக்கெல்லாம் ஆண்டவராயிருக்கிறவருக்கென்றும் நியமிப்ப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ீயோன் குமாரத்தியே, நீ எழுந்து போரடி; நான் உன் கொம்புகளை இரும்பும், உன் குளம்புகளை வெண்கலமுமாக்குவேன்; நீ அநேக ஜனங்களை நொறுக்கிப்போடுவாய்; அவர்கள் தேடிச் சேர்த்ததை நீ கர்த்தருக்கென்றும் அவர்களுடைய ஆஸ்தியைப் பூமிக்கெல்லாம் ஆண்டவராயிருக்கிறவருக்கென்றும் நியமிப்பாய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ீயோன் குமாரத்தியே, நீ எழுந்து போரடி; நான் உன் கொம்புகளை இரும்பும், உன் குளம்புகளை வெண்கலமுமாக்குவேன்; நீ அநேக ஜனங்களை நொறுக்கிப்போடுவாய்; அவர்கள் தேடிச் சேர்த்ததை நீ கர்த்தருக்கென்றும் அவர்களுடைய ஆஸ்தியைப் பூமிக்கெல்லாம் ஆண்டவராயிருக்கிறவருக்கென்றும் நியமிப்ப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02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વે પાછલા દિવસોમાં યહોવાના મંદિરનો પર્વત બીજા બધા પર્વતો કરતાં ઊંચો કરવામાં આવશે, જે બીજાં બધ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િખરો પર થશે, તે બીજા ડુંગરો કરતાં ઊચો કર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ઘણાં જુદા જુદા દેશના લોકો ત્યાં ચાલ્યાં આવશે અને કહેશે કે, “ચાલો આપણે યહોવાના પર્વત ઉપર, યાકૂબ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ંશના દેવનામંદિરે જઇએ; જે આપણને તેના પોતાના જીવનમાર્ગ વિષે શીખવશે અને પછી આપણે તેના માગેર્ ચાલીશ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કે નિયમશાસ્ત્ર સિયોનમાંથી બહાર પડશે અને યહોવાનાં વચન યરૂશાલેમ તરફથી પ્રગટ થના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 ઘણા લોકોને ન્યાય કરશે, દૂરના બળવાન લોકો માટે નિર્ણયો કરશે; ત્યારે લોકો પોતાની તરવારો ટીપ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ળની કોશો બનાવશે; અને ભાલાઓનાં દાંતરડા બનાવશે. પ્રજાઓ એકબીજા સામે તરવાર ઉગામશે નહિ કે ફરીથી કદ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ુદ્ધનું પ્રશિક્ષણ લે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ણ પ્રત્યેક મનુષ્ય પોતપોતાના દ્રાક્ષાવેલા નીચે તથા પોતપોતાની અંજીરી નીચે બેસશે; અને તેમને કોઇ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ય રહેશે નહિ, કારણ કે આ સૈન્યોનો દેવ યહોવાના મુખ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્રત્યેક પ્રજાઓ પોતપોતાના દેવના નામ પર શ્રદ્ધા રાખીને ચાલે છે, અને અમે પણ સર્વકાળ હંમેશા, અ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ૈન્યોનો દેવ યહોવા દેવના નામ પર શ્રદ્ધા રાખીને ચાલી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ોવા કહે છે કે, “તે દિવસે જેમને મેં હાંકી કાઢીને દુ:ખી કર્યા છે, જેઓ અપંગ થઇ ગયા છે તે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ે હું એકત્ર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ું અપંગોને અતિજીવી બનાવીશ અને દૂર હાંકી કઢાયેલાઓમાંથી એક શકિતશાળી રાષ્ટ બનાવીશ અને યહો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દાકાળને માટે સિયોનના પર્વત ઉપરથી તેમના ઉપર સર્વકાળ સુધી રાજ્ય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ને તમે, ટોળાંના બૂરજો, સિયોનની પુત્રીના શિખર, તમે તમારી શકિત પાછી મેળવશો અને અગાઉનું રાજ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રૂશાલેમની પુત્રી પાસે પાછું ફ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વે તું શા માટે મોટેથી બૂમો પાડે છે? તારે ત્યાં રાજા નથી? તારા સલાહકારો નાશ પામ્યા છે કે, તું આ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સુતાની જેમ પીડાય છે, હે યરૂશાલેમ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ે સિયોનની પુત્રી, પ્રસૂતિથી પીડાતી સ્ત્રીની જેમ તું તરફડજે અને ચીસો પાડજે; કારણકે હવે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રૂશાલેમમાંથી દૂર થઇ જશે, ને સીમમાં રહેશે, ને બાબિલમાં પણ જશે; ત્યાં તને છોડાવવામાં આવશે; ત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 તને તારા શત્રુઓના હાથમાંથી છોડ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વે ઘણી પ્રજાઓ તારી સામે ભેગી થઇ છે અને કહે છે કે, “ભલે તેણી ષ્ટ થાય જેથી આપણી આંખો સિયોનને જ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રંતુ તેઓ યહોવાના વિચારોને જાણતા નથી. તેઓ યહોવાની યોજના સમજતા નથી, તેણે તેમને અનાજની જેમ ભેગ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ા છે અને તેમને ઝૂડવા માટેની જમીન પર લાવીને મૂક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હે સિયોનની પુત્રી, ઊઠ, અને ખૂંદવા માંડ! હું તારા શિંગડાં લોખંડના અને ખરીઓ કાંસાની બનાવીશ;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ું તેના વડે ઘણી પ્રજાઓને કચડી નાખીને ચૂરેચૂરા કરી નાખીશ; અને તેમની પાસેથી લૂંટમાં મળેલી સંપત્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ગ્ર પૃથ્વીના યહોવાને સમર્પણ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ીખાહ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2026-10-20T08:12:47Z</dcterms:created>
  <dcterms:modified xsi:type="dcterms:W3CDTF">2026-10-20T08:12:47Z</dcterms:modified>
  <dc:title>મીખાહ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