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presProps" Target="presProps.xml"/>
  <Relationship Id="rId71" Type="http://schemas.openxmlformats.org/officeDocument/2006/relationships/viewProps" Target="viewProps.xml"/>
  <Relationship Id="rId7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ர்கெட்ட இஸ்ரவேல் என்பவள் விபசாரம்பண்ணின முகாந்தரங்கள் எல்லாவற்றினிமித்தமும் நான் அவளை அனுப்பிவிட்டு, அவளுடைய தள்ளுதற்சீட்டை அவளுக்குக் கொடுத்தபோதும், அவளுடைய சகோதரியாகிய யூதா என்கிற துரோகி பயப்படாமல்; இவளும் போய் வேசித்தனம்பண்ணினாள், இதை நான் கண்ட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ர்கெட்ட இஸ்ரவேல் என்பவள் விபசாரம்பண்ணின முகாந்தரங்கள் எல்லாவற்றினிமித்தமும் நான் அவளை அனுப்பிவிட்டு, அவளுடைய தள்ளுதற்சீட்டை அவளுக்குக் கொடுத்தபோதும், அவளுடைய சகோதரியாகிய யூதா என்கிற துரோகி பயப்படாமல்; இவளும் போய் வேசித்தனம்பண்ணினாள், இதை நான் கண்ட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ர்கெட்ட இஸ்ரவேல் என்பவள் விபசாரம்பண்ணின முகாந்தரங்கள் எல்லாவற்றினிமித்தமும் நான் அவளை அனுப்பிவிட்டு, அவளுடைய தள்ளுதற்சீட்டை அவளுக்குக் கொடுத்தபோதும், அவளுடைய சகோதரியாகிய யூதா என்கிற துரோகி பயப்படாமல்; இவளும் போய் வேசித்தனம்பண்ணினாள், இதை நான் கண்ட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ர்கெட்ட இஸ்ரவேல் என்பவள் விபசாரம்பண்ணின முகாந்தரங்கள் எல்லாவற்றினிமித்தமும் நான் அவளை அனுப்பிவிட்டு, அவளுடைய தள்ளுதற்சீட்டை அவளுக்குக் கொடுத்தபோதும், அவளுடைய சகோதரியாகிய யூதா என்கிற துரோகி பயப்படாமல்; இவளும் போய் வேசித்தனம்பண்ணினாள், இதை நான் கண்ட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ரசித்தமான அவளுடைய வேசித்தனத்தினாலே தேசம் தீட்டுப்பட்டுப்போயிற்று; கல்லோடும் மரத்தோடும் விபசாரம் பண்ணிக்கொண்டிருந்தாள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ரசித்தமான அவளுடைய வேசித்தனத்தினாலே தேசம் தீட்டுப்பட்டுப்போயிற்று; கல்லோடும் மரத்தோடும் விபசாரம் பண்ணிக்கொண்டிருந்தாள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ைகளையெல்லாம் கண்டும், யூதா என்கிற அவளுடைய சகோதரியாகிய துரோகி, கள்ளத்தனமாய்த் திரும்பினாளேயன்றி, முழு இருதயத்தோடும் என்னிடத்தில் திரும்பவில்லை என்று கர்த்த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ைகளையெல்லாம் கண்டும், யூதா என்கிற அவளுடைய சகோதரியாகிய துரோகி, கள்ளத்தனமாய்த் திரும்பினாளேயன்றி, முழு இருதயத்தோடும் என்னிடத்தில் திரும்பவில்லை என்று கர்த்தர் சொல்ல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கர்த்தர் என்னை நோக்கி: யூதா என்கிற துரோகியைப்பார்க்கிலும் சீர்கெட்ட இஸ்ரவேல் என்பவள் தன்னை நீதியுள்ளவளாக்கின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கர்த்தர் என்னை நோக்கி: யூதா என்கிற துரோகியைப்பார்க்கிலும் சீர்கெட்ட இஸ்ரவேல் என்பவள் தன்னை நீதியுள்ளவளாக்கினா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போய் வடதிசையை நோக்கிக் கூறவேண்டிய வார்த்தைகள் என்னவென்றால்: சீர்கெட்ட இஸ்ரவேலே, திரும்பு என்று கர்த்தர் சொல்லுகிறார்; நான் உங்கள்மேல் என் கோபத்தை இறங்கப்பண்ணுவதில்லை; நான் கிருபையுள்ளவரென்று கர்த்தர் சொல்லுகிறார்; நான் என்றைக்கும் கோபம் வைக்கமாட்ட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போய் வடதிசையை நோக்கிக் கூறவேண்டிய வார்த்தைகள் என்னவென்றால்: சீர்கெட்ட இஸ்ரவேலே, திரும்பு என்று கர்த்தர் சொல்லுகிறார்; நான் உங்கள்மேல் என் கோபத்தை இறங்கப்பண்ணுவதில்லை; நான் கிருபையுள்ளவரென்று கர்த்தர் சொல்லுகிறார்; நான் என்றைக்கும் கோபம் வைக்கமாட்ட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போய் வடதிசையை நோக்கிக் கூறவேண்டிய வார்த்தைகள் என்னவென்றால்: சீர்கெட்ட இஸ்ரவேலே, திரும்பு என்று கர்த்தர் சொல்லுகிறார்; நான் உங்கள்மேல் என் கோபத்தை இறங்கப்பண்ணுவதில்லை; நான் கிருபையுள்ளவரென்று கர்த்தர் சொல்லுகிறார்; நான் என்றைக்கும் கோபம் வைக்கமாட்ட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 புருஷன் தன் மனைவியைத் தள்ளிவிட, அவள் அவனிடத்திலிருந்து புறப்பட்டுப்போய் அந்நியபுருஷனுக்கு மனைவியானால், அவன் அவளிடத்தில் இனித் திரும்பப்போவானோ? அந்த தேசம் மிகவும் தீட்டுப்படுமல்லவோ என்று மனுஷர் சொல்லுவார்கள்; நீயோவென்றால் அநேக நேசரோடே வேசித்தனம்பண்ணினாய்; ஆகிலும் என்னிடத்திற்குத் திரும்பிவா என்று கர்த்த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 புருஷன் தன் மனைவியைத் தள்ளிவிட, அவள் அவனிடத்திலிருந்து புறப்பட்டுப்போய் அந்நியபுருஷனுக்கு மனைவியானால், அவன் அவளிடத்தில் இனித் திரும்பப்போவானோ? அந்த தேசம் மிகவும் தீட்டுப்படுமல்லவோ என்று மனுஷர் சொல்லுவார்கள்; நீயோவென்றால் அநேக நேசரோடே வேசித்தனம்பண்ணினாய்; ஆகிலும் என்னிடத்திற்குத் திரும்பிவா என்று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 புருஷன் தன் மனைவியைத் தள்ளிவிட, அவள் அவனிடத்திலிருந்து புறப்பட்டுப்போய் அந்நியபுருஷனுக்கு மனைவியானால், அவன் அவளிடத்தில் இனித் திரும்பப்போவானோ? அந்த தேசம் மிகவும் தீட்டுப்படுமல்லவோ என்று மனுஷர் சொல்லுவார்கள்; நீயோவென்றால் அநேக நேசரோடே வேசித்தனம்பண்ணினாய்; ஆகிலும் என்னிடத்திற்குத் திரும்பிவா என்று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 புருஷன் தன் மனைவியைத் தள்ளிவிட, அவள் அவனிடத்திலிருந்து புறப்பட்டுப்போய் அந்நியபுருஷனுக்கு மனைவியானால், அவன் அவளிடத்தில் இனித் திரும்பப்போவானோ? அந்த தேசம் மிகவும் தீட்டுப்படுமல்லவோ என்று மனுஷர் சொல்லுவார்கள்; நீயோவென்றால் அநேக நேசரோடே வேசித்தனம்பண்ணினாய்; ஆகிலும் என்னிடத்திற்குத் திரும்பிவா எ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மேடுகளின்மேல் உன் கண்களை ஏறெடுத்து, நீ வேசித்தனம்பண்ணாத இடம் ஒன்று உண்டோ என்று பார்; வனாந்தரத்திலே அரபியன் காத்துக்கொண்டிருக்கிறதுபோல, நீ வழி ஓரங்களில் உன் நேசருக்குக் காத்துக்கொண்டிருந்து, உன் வேசித்தனங்களாலும், உன் அக்கிரமங்களாலும் தேசத்தைத் தீட்டுப்படுத்தினாய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மேடுகளின்மேல் உன் கண்களை ஏறெடுத்து, நீ வேசித்தனம்பண்ணாத இடம் ஒன்று உண்டோ என்று பார்; வனாந்தரத்திலே அரபியன் காத்துக்கொண்டிருக்கிறதுபோல, நீ வழி ஓரங்களில் உன் நேசருக்குக் காத்துக்கொண்டிருந்து, உன் வேசித்தனங்களாலும், உன் அக்கிரமங்களாலும் தேசத்தைத் தீட்டுப்படுத்தினாய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மேடுகளின்மேல் உன் கண்களை ஏறெடுத்து, நீ வேசித்தனம்பண்ணாத இடம் ஒன்று உண்டோ என்று பார்; வனாந்தரத்திலே அரபியன் காத்துக்கொண்டிருக்கிறதுபோல, நீ வழி ஓரங்களில் உன் நேசருக்குக் காத்துக்கொண்டிருந்து, உன் வேசித்தனங்களாலும், உன் அக்கிரமங்களாலும் தேசத்தைத் தீட்டுப்படுத்தினாய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மேடுகளின்மேல் உன் கண்களை ஏறெடுத்து, நீ வேசித்தனம்பண்ணாத இடம் ஒன்று உண்டோ என்று பார்; வனாந்தரத்திலே அரபியன் காத்துக்கொண்டிருக்கிறதுபோல, நீ வழி ஓரங்களில் உன் நேசருக்குக் காத்துக்கொண்டிருந்து, உன் வேசித்தனங்களாலும், உன் அக்கிரமங்களாலும் தேசத்தைத் தீட்டுப்படுத்தினாய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மேடுகளின்மேல் உன் கண்களை ஏறெடுத்து, நீ வேசித்தனம்பண்ணாத இடம் ஒன்று உண்டோ என்று பார்; வனாந்தரத்திலே அரபியன் காத்துக்கொண்டிருக்கிறதுபோல, நீ வழி ஓரங்களில் உன் நேசருக்குக் காத்துக்கொண்டிருந்து, உன் வேசித்தனங்களாலும், உன் அக்கிரமங்களாலும் தேசத்தைத் தீட்டுப்படுத்தினாய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ிமித்தம் மழை வருஷியாமலும் பின்மாரியில்லாமலும் போயிற்று; உனக்கோ, சோரஸ்திரீயின் நெற்றியிருக்கிறது; நீயோ: நாணமாட்டேன் என்கிறாய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ிமித்தம் மழை வருஷியாமலும் பின்மாரியில்லாமலும் போயிற்று; உனக்கோ, சோரஸ்திரீயின் நெற்றியிருக்கிறது; நீயோ: நாணமாட்டேன் என்கிறாய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இதுமுதல் என்னை நோக்கி: என் பிதாவே, தேவரீர் என் இளவயதின் அதிபதியென்று சொல்ல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தாகாலமும் கோபத்தை வைப்பாரோ? அதை என்றென்றைக்கும் காப்பாரோ என்கிறாய் அல்லவோ? இதோ, இப்படி நீ சொல்லியும் பொல்லாப்புகளைச்செய்து, மிஞ்சிப்போகிறாய் என்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தாகாலமும் கோபத்தை வைப்பாரோ? அதை என்றென்றைக்கும் காப்பாரோ என்கிறாய் அல்லவோ? இதோ, இப்படி நீ சொல்லியும் பொல்லாப்புகளைச்செய்து, மிஞ்சிப்போகிறாய் என்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சியா ராஜாவின் நாட்களிலே கர்த்தர் என்னை நோக்கி: சீர்கெட்ட இஸ்ரவேல் என்பவள் செய்ததைக் கண்டாயா? அவள் உயரமான சகல மலையின்மேலும், பச்சையான சகல மரத்தின்கீழும் போய், அங்கே வேசித்தனம் பண்ணினா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சியா ராஜாவின் நாட்களிலே கர்த்தர் என்னை நோக்கி: சீர்கெட்ட இஸ்ரவேல் என்பவள் செய்ததைக் கண்டாயா? அவள் உயரமான சகல மலையின்மேலும், பச்சையான சகல மரத்தின்கீழும் போய், அங்கே வேசித்தனம் பண்ணினா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சியா ராஜாவின் நாட்களிலே கர்த்தர் என்னை நோக்கி: சீர்கெட்ட இஸ்ரவேல் என்பவள் செய்ததைக் கண்டாயா? அவள் உயரமான சகல மலையின்மேலும், பச்சையான சகல மரத்தின்கீழும் போய், அங்கே வேசித்தனம் பண்ணினா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சியா ராஜாவின் நாட்களிலே கர்த்தர் என்னை நோக்கி: சீர்கெட்ட இஸ்ரவேல் என்பவள் செய்ததைக் கண்டாயா? அவள் உயரமான சகல மலையின்மேலும், பச்சையான சகல மரத்தின்கீழும் போய், அங்கே வேசித்தனம் பண்ணினா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இப்படியெல்லாம் செய்தபின்பு: நீ என்னிடத்தில் திரும்பிவா என்று நான் சொன்னேன்; அவளோ திரும்பவில்லை; இதை அவளுடைய சகோதரியாகிய யூதா என்கிற துரோகி கண்ட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இப்படியெல்லாம் செய்தபின்பு: நீ என்னிடத்தில் திரும்பிவா என்று நான் சொன்னேன்; அவளோ திரும்பவில்லை; இதை அவளுடைய சகோதரியாகிய யூதா என்கிற துரோகி கண்டா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யோ, உன் தேவனாகிய கர்த்தருக்கு விரோதமாய்த் துரோகம்பண்ணி, பச்சையான சகல மரத்தின்கீழும் அந்நியரோடே சோரமார்க்கமாய் நடந்து, உன் அக்கிரமத்தையும், என் சத்தத்துக்குச் செவிகொடாமற்போனதையும் ஒத்துக்கொள் என்று கர்த்த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யோ, உன் தேவனாகிய கர்த்தருக்கு விரோதமாய்த் துரோகம்பண்ணி, பச்சையான சகல மரத்தின்கீழும் அந்நியரோடே சோரமார்க்கமாய் நடந்து, உன் அக்கிரமத்தையும், என் சத்தத்துக்குச் செவிகொடாமற்போனதையும் ஒத்துக்கொள் என்று கர்த்தர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யோ, உன் தேவனாகிய கர்த்தருக்கு விரோதமாய்த் துரோகம்பண்ணி, பச்சையான சகல மரத்தின்கீழும் அந்நியரோடே சோரமார்க்கமாய் நடந்து, உன் அக்கிரமத்தையும், என் சத்தத்துக்குச் செவிகொடாமற்போனதையும் ஒத்துக்கொள் என்று கர்த்தர் சொல்ல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ீர்கெட்ட பிள்ளைகளே, திரும்புங்கள் என்று கர்த்தர் சொல்லுகிறார்; நான் உங்கள் நாயகர்; நான் உங்களை ஊரில் ஒருவனும் வம்சத்தில் இரண்டுபேருமாகத் தெரிந்து, உங்களைச் சீயோனுக்கு அழைத்துக்கொண்டுவந்த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ீர்கெட்ட பிள்ளைகளே, திரும்புங்கள் என்று கர்த்தர் சொல்லுகிறார்; நான் உங்கள் நாயகர்; நான் உங்களை ஊரில் ஒருவனும் வம்சத்தில் இரண்டுபேருமாகத் தெரிந்து, உங்களைச் சீயோனுக்கு அழைத்துக்கொண்டுவந்த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ுக்கு என் இருதயத்துக்கு ஏற்ற மேய்ப்பர்களைக் கொடுப்பேன், அவர்கள் உங்களை அறிவோடும் புத்தியோடும் மேய்ப்ப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ுக்கு என் இருதயத்துக்கு ஏற்ற மேய்ப்பர்களைக் கொடுப்பேன், அவர்கள் உங்களை அறிவோடும் புத்தியோடும் மேய்ப்ப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தேசத்திலே பெருகிப் பலுகுகிற அந்நாட்களிலே, அவர்கள் கர்த்தருடைய உடன்படிக்கைப் பெட்டியென்று இனிச் சொல்வதில்லை; அது அவர்கள் மனதில் எழும்புவதும் இல்லை; அது அவர்கள் நினைவில் வருவதும் இல்லை; அதைக்குறித்து விசாரிப்பதும் இல்லை; அது இனிச் செப்பனிடப்படுவதும் இல்லை என்று கர்த்த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தேசத்திலே பெருகிப் பலுகுகிற அந்நாட்களிலே, அவர்கள் கர்த்தருடைய உடன்படிக்கைப் பெட்டியென்று இனிச் சொல்வதில்லை; அது அவர்கள் மனதில் எழும்புவதும் இல்லை; அது அவர்கள் நினைவில் வருவதும் இல்லை; அதைக்குறித்து விசாரிப்பதும் இல்லை; அது இனிச் செப்பனிடப்படுவதும் இல்லை என்று கர்த்த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தேசத்திலே பெருகிப் பலுகுகிற அந்நாட்களிலே, அவர்கள் கர்த்தருடைய உடன்படிக்கைப் பெட்டியென்று இனிச் சொல்வதில்லை; அது அவர்கள் மனதில் எழும்புவதும் இல்லை; அது அவர்கள் நினைவில் வருவதும் இல்லை; அதைக்குறித்து விசாரிப்பதும் இல்லை; அது இனிச் செப்பனிடப்படுவதும் இல்லை என்று கர்த்தர் சொல்லு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தேசத்திலே பெருகிப் பலுகுகிற அந்நாட்களிலே, அவர்கள் கர்த்தருடைய உடன்படிக்கைப் பெட்டியென்று இனிச் சொல்வதில்லை; அது அவர்கள் மனதில் எழும்புவதும் இல்லை; அது அவர்கள் நினைவில் வருவதும் இல்லை; அதைக்குறித்து விசாரிப்பதும் இல்லை; அது இனிச் செப்பனிடப்படுவதும் இல்லை என்று கர்த்தர் சொல்லு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க்காலத்திலே எருசலேமைக் கர்த்தருடைய சிங்காசனம் என்பார்கள்; சகல ஜாதியாரும் எருசலேமில் விளங்கிய கர்த்தருடைய நாமத்தினிமித்தம் அதினிடமாகச் சேர்வார்கள்; அவர்கள் இனித் தங்கள் பொல்லாத இருதயத்தின் இச்சையின்படி நடவ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க்காலத்திலே எருசலேமைக் கர்த்தருடைய சிங்காசனம் என்பார்கள்; சகல ஜாதியாரும் எருசலேமில் விளங்கிய கர்த்தருடைய நாமத்தினிமித்தம் அதினிடமாகச் சேர்வார்கள்; அவர்கள் இனித் தங்கள் பொல்லாத இருதயத்தின் இச்சையின்படி நடவ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க்காலத்திலே எருசலேமைக் கர்த்தருடைய சிங்காசனம் என்பார்கள்; சகல ஜாதியாரும் எருசலேமில் விளங்கிய கர்த்தருடைய நாமத்தினிமித்தம் அதினிடமாகச் சேர்வார்கள்; அவர்கள் இனித் தங்கள் பொல்லாத இருதயத்தின் இச்சையின்படி நடவ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நாட்களிலே யூதா வம்சத்தார் இஸ்ரவேல் வம்சத்தாரோடே சேர்ந்து, அவர்கள் ஏகமாய் வடதேசத்திலிருந்து புறப்பட்டு, நான் தங்கள் பிதாக்களுக்குச் சுதந்தரமாகக் கொடுத்த தேசத்திற்கு வருவார்கள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நாட்களிலே யூதா வம்சத்தார் இஸ்ரவேல் வம்சத்தாரோடே சேர்ந்து, அவர்கள் ஏகமாய் வடதேசத்திலிருந்து புறப்பட்டு, நான் தங்கள் பிதாக்களுக்குச் சுதந்தரமாகக் கொடுத்த தேசத்திற்கு வருவார்கள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ன்னைப் பிள்ளைகளின் வரிசையிலே வைத்து, ஜனக்கூட்டங்களுக்குள்ளே நல்ல சுதந்தரமாகிய தேசத்தை உனக்குக் கொடுப்பது எப்படியென்று சொன்னேன்; ஆனாலும் நீ என்னை நோக்கி, என் பிதாவே என்று அழைப்பாய்; நீ என்னைவிட்டு விலகுவதில்லையென்று திரும்பவும் சொன்ன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ன்னைப் பிள்ளைகளின் வரிசையிலே வைத்து, ஜனக்கூட்டங்களுக்குள்ளே நல்ல சுதந்தரமாகிய தேசத்தை உனக்குக் கொடுப்பது எப்படியென்று சொன்னேன்; ஆனாலும் நீ என்னை நோக்கி, என் பிதாவே என்று அழைப்பாய்; நீ என்னைவிட்டு விலகுவதில்லையென்று திரும்பவும் சொன்ன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ன்னைப் பிள்ளைகளின் வரிசையிலே வைத்து, ஜனக்கூட்டங்களுக்குள்ளே நல்ல சுதந்தரமாகிய தேசத்தை உனக்குக் கொடுப்பது எப்படியென்று சொன்னேன்; ஆனாலும் நீ என்னை நோக்கி, என் பிதாவே என்று அழைப்பாய்; நீ என்னைவிட்டு விலகுவதில்லையென்று திரும்பவும் சொன்ன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ஒரு மனைவி தன் புருஷனுக்குத் துரோகம் செய்வதுபோல, இஸ்ரவேல் வம்சத்தாராகிய நீங்கள் எனக்குத் துரோகம்செய்தது மெய் என்று கர்த்தர் சொல்லுகி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ஒரு மனைவி தன் புருஷனுக்குத் துரோகம் செய்வதுபோல, இஸ்ரவேல் வம்சத்தாராகிய நீங்கள் எனக்குத் துரோகம்செய்தது மெய் என்று கர்த்தர் சொல்லுகி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் புத்திரர் தங்கள் வழியை மாறுபாடாக்கி, தங்கள் தேவனாகிய கர்த்தரை மறந்ததினிமித்தம் அழுதுகொண்டு விண்ணப்பஞ்செய்யும் சத்தம் உயர்ந்த ஸ்தானங்களிலே கேட்கப்படு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் புத்திரர் தங்கள் வழியை மாறுபாடாக்கி, தங்கள் தேவனாகிய கர்த்தரை மறந்ததினிமித்தம் அழுதுகொண்டு விண்ணப்பஞ்செய்யும் சத்தம் உயர்ந்த ஸ்தானங்களிலே கேட்கப்படு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ீர்கெட்ட பிள்ளைகளே, திரும்புங்கள்; உங்கள் சீர்கேடுகளைக் குணமாக்குவேன் என்றார். இதோ, உம்மிடத்தில் வருகிறோம்; நீரே எங்கள் தேவனாகிய கர்த்தர்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ீர்கெட்ட பிள்ளைகளே, திரும்புங்கள்; உங்கள் சீர்கேடுகளைக் குணமாக்குவேன் என்றார். இதோ, உம்மிடத்தில் வருகிறோம்; நீரே எங்கள் தேவனாகிய கர்த்தர்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ீர்கெட்ட பிள்ளைகளே, திரும்புங்கள்; உங்கள் சீர்கேடுகளைக் குணமாக்குவேன் என்றார். இதோ, உம்மிடத்தில் வருகிறோம்; நீரே எங்கள் தேவனாகிய கர்த்தர்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ுன்றுகளையும் திரளான மலைகளையும் நம்புகிறது விருதா என்பது மெய்; இஸ்ரவேலின் இரட்சிப்பு எங்கள் தேவனாகிய கர்த்தருக்குள் இருப்பது என்பது மெய்யே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ுன்றுகளையும் திரளான மலைகளையும் நம்புகிறது விருதா என்பது மெய்; இஸ்ரவேலின் இரட்சிப்பு எங்கள் தேவனாகிய கர்த்தருக்குள் இருப்பது என்பது மெய்யே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ந்த இலச்சையானது எங்கள் சிறுவயதுமுதல் எங்கள் பிதாக்களுடைய பிரயாசத்தையும், அவர்கள் ஆடுகளையும் மாடுகளையும், அவர்கள் குமாரரையும் குமாரத்திகளையும் பட்சித்துப்போட்டத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ந்த இலச்சையானது எங்கள் சிறுவயதுமுதல் எங்கள் பிதாக்களுடைய பிரயாசத்தையும், அவர்கள் ஆடுகளையும் மாடுகளையும், அவர்கள் குமாரரையும் குமாரத்திகளையும் பட்சித்துப்போட்டது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ங்கள் இலச்சையிலே கிடக்கிறோம்; எங்கள் அவமானம் எங்களை மூடியிருக்கிறது; நாங்களும், எங்கள் பிதாக்களும் எங்கள் சிறுவயது முதல் இந்நாள்வரைக்கும் எங்கள் தேவனாகிய கர்த்தருக்கு விரோதமாகப் பாவஞ்செய்தோம்; எங்கள் தேவனாகிய கர்த்தருடைய சொல்லைக் கேளாமலும்போனோம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ங்கள் இலச்சையிலே கிடக்கிறோம்; எங்கள் அவமானம் எங்களை மூடியிருக்கிறது; நாங்களும், எங்கள் பிதாக்களும் எங்கள் சிறுவயது முதல் இந்நாள்வரைக்கும் எங்கள் தேவனாகிய கர்த்தருக்கு விரோதமாகப் பாவஞ்செய்தோம்; எங்கள் தேவனாகிய கர்த்தருடைய சொல்லைக் கேளாமலும்போனோம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ங்கள் இலச்சையிலே கிடக்கிறோம்; எங்கள் அவமானம் எங்களை மூடியிருக்கிறது; நாங்களும், எங்கள் பிதாக்களும் எங்கள் சிறுவயது முதல் இந்நாள்வரைக்கும் எங்கள் தேவனாகிய கர்த்தருக்கு விரோதமாகப் பாவஞ்செய்தோம்; எங்கள் தேவனாகிய கர்த்தருடைய சொல்லைக் கேளாமலும்போன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ইস্রায়েলের মতোই বিশ্বাসঘাতক তার বোন যিহূদাও স্বচক্ষে দেখেছিল তার দিদির ব্যভিচার| ইস্রায়েলের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্বাসঘাতকতার জন্য আমি তাকে ত্যাগ করেছিলাম| ইস্রায়েলের এই দশা দেখে তার বিশ্বাসঘাতক বোন যিহূদ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এতটুকু শঙ্কিত হয়নি| আমার বিধানে যিহূদা ভীত হবার পরিবর্তে সে দিদির প্রদর্শিত পথেই চলতে শুর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| সেও অবশেষে পতিতার মতো আচরণ শুরু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ব্যভিচারিতায লিপ্ত হয়ে যিহূদাও তার দেশকে কলঙ্কিত করল| সে কাঠের এবং পাথরের মূর্ত্তিসমূহ পূজো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ভিচার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িহূদা, ইস্রায়েলের বিশ্বাসঘাতক বোন আমার কাছে কখনোই সর্বান্তঃকরণে ফিরে আসেনি| শুধু বারবার ফি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ার ছল করেছিল|” এই ছিল 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ভু আমাকে বললেন, “ইস্রায়েল আমার প্রতি বিশ্বস্ত ছিল না| কিন্তু বিশ্বাসঘাতকতার প্রশ্োন যিহূদ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েয়ে তার অজুহাত অপেক্ষাকৃত উত্কৃষ্ট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যিরমিয় উত্তর দিকে তাকিযে দেখ এবং এই বার্তা বল:‘ওহে বিশ্বাসহীন ইস্রায়েলবাসী, তোমরা ফিরে এসো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ছিল প্রভুর বার্তা| ‘আমি তোমাদের প্রতি আর কঠোর হবো না| আমি দযার সাগর|’ ‘আমি চিরকাল তোমাদের প্র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ুদ্ধ থাকব না| এই ছিল প্রভুর বার্তা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একজন স্বামী-স্ত্রীর মধ্যে বিচ্ছেদ ঘটে যাওয়ার পর, সেই স্ত্রী যদি অন্য এক পুরুষের সঙ্গে পুনর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র বাঁধে, তাহলে কি সেই স্বামী আবার তার প্রাক্তন স্ত্রীর কাছে ফিরে যায়? না| কিন্তু সে যদি ঐ মহিলাট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আবার ফিরে যায় তাহলে সেই দেশ অপবিত্র হয়ে যাবে| যিহূদা তুমিও পতিতার মতো| তুমি এত জন প্রেমি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মূর্ত্তির) সঙ্গে ছিলে, তুমি কি এখন আমার কাছে ফিরে আসবে?” এই ছিল 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যিহূদা বৃক্ষ শূন্য পর্বতশৃঙ্গগুলোর দিকে তাকাও| সেখানে এমন কোন শৃঙ্গ আছে কি যেখানে তুমি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মিকদের (মূর্ত্তির) সঙ্গে য়ৌনকর্মে লিপ্ত হও নি? তোমার সতীত্ব লঙিঘত হয়নি? আরব্বাসী য়েম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রুভূমিতে অপেক্ষায বসে থাকে তেমন তুমিও প্রত্যেকটি রাস্তায় অপেক্ষা করেছো| তোমার এই সব প্রি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মিকদের জন্য| তুমিই অসংখ্য খারাপ কাজ আর ব্যভিচারের মাধ্যমে দেশের মাটিকে অপবিত্র করেছ| তুমি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বিশ্বাসঘাতকতা করেছ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োমার পাপের কারণে দেশ জুড়ে খরা দেখা দিয়েছে এবং বসন্তকালীন বৃষ্টি আসেনি| তবুও তোমার লজ্জাহী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ুখে পতিতার কামুক দৃষ্টি| কৃতকার্য়ের জন্য তোমার কোনও লজ্জা নেই| অনুশোচনা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িন্তু তুমি আমাকে ‘পিতা’ বলে ডাকছো| তুমি বলছ, ‘ছোটবেলা থেকেই তুমি আমার বন্ধু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ুমি এও বলেছিলে য়ে, ‘ঈশ্বর আমার প্রতি সব সময় রুদ্ধ হয়ে থাকবেন না| ঈশ্বরের রোধ চিরকাল থাকে না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যিহূদা, তুমি একথা বললেও যত রকম শযতানি কাজ করা সম্ভব তুমি করেছ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িহূদার রাজা য়োশিযের সময়ে প্রভু আমার সঙ্গে কথা বললেন| প্রভু বললেন, “যিরমিয়, ইস্রায়েল য়ে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রাপ কাজ করেছে তা কি তুমি দেখেছ? তুমি কি দেখেছ সে আমার প্রতি কতটা অবিশ্বাসী ছিল? প্রত্যে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ূর্ত্তির সঙ্গে সে ব্যভিচারে মেতে উঠেছিল| ব্যভিচারের সাক্ষী রয়েছে প্রতিটি পর্বতশৃঙ্গ, প্রতিটি গাছ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ায়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ি নিজের মনে ভেবেছিলাম, ‘এইবারে নিশ্চয়ই ইস্রায়েল তার সমস্ত খারাপ কাজ করে আমার কাছে ফিরে আসব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সে ফিরে আসে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োমাদের পাপকে তোমাদের উপলব্দি করা এবং স্বীকার করা উচিত্‌| তোমরা প্রভু, তোমাদের ঈশ্বরের বিরুদ্ধ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ছিলে- সেটাই হল তোমাদের পাপ| তোমরা প্রতিটি গাছের নীচে অন্য জাতিসমূহের মূর্ত্তিদের পূজো করেছি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আমাকে মান্য করোনি| তাদের প্রতিষ্ঠা করেছিলে প্রতিটি গাছের তলায়|”‘ এই ছিল 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হে লোকরা, তোমরা বিশ্বস্ত নও| কিন্তু ফিরে এসো আমার কাছে!” এই ছিল প্রভুর বার্তা|“আমি হলাম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| এদেশের প্রত্যেকটি শহর থেকে এক জন এবং প্রত্যেকটি পরিবার থেকে দুজনকে আমি সিয়োনে নিয়ে আস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ারপর আমি তোমাদের নতুন শাসকগোষ্ঠী নির্বাচন করে দেব| সেই শাসকবৃন্দ আমার প্রতি বিশ্বস্ত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জ্ঞান এবং বিবেচনার সঙ্গে তোমাদের নেতৃত্ব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সে সময় তোমরা সংখ্যায় বাড়বে| অনেকেই তখন সে দেশে বাস করবে|” এই ছিল প্রভুর বার্তা|“কেউ সেই সম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 বলতে পারবে না য়ে আমার মনে পড়ে সেইসব দিনের কথা যখন আমাদের কাছে প্রভুর সাক্ষ্যসিন্দুক ছিল|’ এম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 তারা আর সেই পবিত্র সিন্দুক নিয়ে ভাববেও না| তারা সেই সিন্দুককে মনেও রাখতে পারবে না| তারা সে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রিযেও ফেলবে না| তারা আর কখনও অন্য একটি পবিত্র সিন্দুক তৈরী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সেই সময় এই জেরুশালেম শহর ‘প্রভুর সিংহাসন’ হিসেবে পরিচিত হয়ে উঠবে| এবং প্রভুর নামকে সম্ম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াতে সমস্ত জাতি একত্রে জেরুশালেমে এগিয়ে আসবে| তারা আর তাদের উদ্ধত, জেদী এবং শযতান হৃদয়কে অনুস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সেই দিনগুলিতে যিহূদা এবং ইস্রায়েলের পরিবারবর্গ একসঙ্গে মিলিত হবে| এবং তারা একসঙ্গে উত্তর দিক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শ থেকে, য়ে দেশ আমি অধিকারের জন্য তাদের পূর্বপুরুষদের দিয়েছিলাম সে দেশে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আমি, প্রভু মনে মনে বললাম, ‘আমি তোমাদের সঙ্গে নিজের সন্তানের মতো ব্যবহার করতে চাই| আমি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টা মনোরম দেশ উপহার দিতে চাই, য়েটা অন্য সকল দেশের চেয়ে সেরা|’ আমি ভেবেছিলাম তোমরা আমাকে ‘পিতা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 ডাকবে| আমাকেই অনুসরণ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কিন্তু তোমরা একটি নারীর মতো য়ে তার স্বামীর প্রতি অবিশ্বস্ত| ইস্রায়েলের পরিবারবর্গ, তোমরা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 বিশ্বস্ত থাকলে না|” এই ছিল 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োমরা বন্ধ্যা পাহাড়গুলি থেকে কান্না শুনতে পাবে| ইস্রায়েলীয়রা কাঁদছে, তারা ক্ষমা প্রার্থ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ছে| তারা শযতান হয়ে উঠেছিল| তারা ভুলে গিয়েছিল তাদের প্রভু ঈশ্বর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প্রভু আরও বললেন, “হে ইস্রায়েলীয়রা, তোমরা আমার প্রতি বিশ্বস্ত নও| তবু তোমরা আমার কাছে ফিরে এস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তোমাদের ক্ষমা করে দেব|” ইস্রায়েলীয়দের বলা উচিত্‌, “তুমিই প্রভু আমাদের ঈশ্বর| আমাদের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ই ফিরে আসা উচিত্‌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পাহাড়ের উপর মূর্ত্তিপূজো এবং উচ্ছৃঙ্খল অনুষ্ঠান করে আমরা ভুল করেছিলাম| ইস্রায়েলের মুক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, আমাদের ঈশ্বরের কাছ থেকে অবশ্যই আস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ঐ বাল মূর্ত্তি আমাদের পূর্বপুরুষদের সমস্ত ধনসম্পদ খেযে ফেলেছে| সে তাঁদের মেষ, গবাদিপশু, পুত্র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ন্যাদের খেযে ফেল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লজ্জায আমাদের মরে য়েতে ইচ্ছে করছে| আমাদের লজ্জা আমাদের কম্বলের মত ঢেকে ফেলুক|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র্বশক্তিমান প্রভুর বিরুদ্ধাচরণ করে| আমাদের পিতৃপুরুষদের মতো আমরাও পাপ করেছি| ছোটবেলা থেকেই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প্রভু ঈশ্বরকে অমান্য করে এসেছ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2026-10-21T06:37:23Z</dcterms:created>
  <dcterms:modified xsi:type="dcterms:W3CDTF">2026-10-21T06:37:23Z</dcterms:modified>
  <dc:title>যিরমিয়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