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 மல்கியாவின் குமாரனாகிய பஸ்கூரையும் ஆசாரியனான மாசெயாவின் குமாரனாகிய செப்பனியாவையும் எரேமியாவினிடத்தில் அனுப்ப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 மல்கியாவின் குமாரனாகிய பஸ்கூரையும் ஆசாரியனான மாசெயாவின் குமாரனாகிய செப்பனியாவையும் எரேமியாவினிடத்தில் அனுப்ப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 மல்கியாவின் குமாரனாகிய பஸ்கூரையும் ஆசாரியனான மாசெயாவின் குமாரனாகிய செப்பனியாவையும் எரேமியாவினிடத்தில் அனுப்ப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அவர்களைப்பார்த்து, நீங்கள் சிதேக்கியாவுக்குச் சொல்லவேண்டிய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ீட்டின கையினாலும் பலத்த புயத்தினாலும் கோபமும் உக்கிரமும் மகா கடுமையுமாக உங்களோடே யுத்தம்பண்ண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ீட்டின கையினாலும் பலத்த புயத்தினாலும் கோபமும் உக்கிரமும் மகா கடுமையுமாக உங்களோடே யுத்தம்பண்ண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ீட்டின கையினாலும் பலத்த புயத்தினாலும் கோபமும் உக்கிரமும் மகா கடுமையுமாக உங்களோடே யுத்தம்பண்ண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நகரத்தின் குடிகளையும், மனுஷரையும், மிருகங்களையும் சங்கரிப்பேன்; மகா கொள்ளைநோயால் சா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நகரத்தின் குடிகளையும், மனுஷரையும், மிருகங்களையும் சங்கரிப்பேன்; மகா கொள்ளைநோயால் சா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ையும் அவர், இந்த ஜனங்களை நோக்கி: இதோ, நான் உங்கள் முன்னே ஜீவவழியையும் மரணவழியையும் வைக்கிற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ையும் அவர், இந்த ஜனங்களை நோக்கி: இதோ, நான் உங்கள் முன்னே ஜீவவழியையும் மரணவழியையும் வைக்கிற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கத்தை இந்த நகரத்துக்கு விரோதமாய் நன்மைக்கு அல்ல, தீமைக்கே வைத்தேன் என்று கர்த்தர் சொல்லுகிறார்; அது பாபிலோன் ராஜாவின் கையில் ஒப்புக்கொடுக்கப்படும்; அவன் அக்கினியால் அதைச் சுட்டெரிப்பான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கத்தை இந்த நகரத்துக்கு விரோதமாய் நன்மைக்கு அல்ல, தீமைக்கே வைத்தேன் என்று கர்த்தர் சொல்லுகிறார்; அது பாபிலோன் ராஜாவின் கையில் ஒப்புக்கொடுக்கப்படும்; அவன் அக்கினியால் அதைச் சுட்டெரிப்பான் என்று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 ராஜாவின் குடும்பத்தாரையும் நோக்கி: கர்த்தருடைய வார்த்தையைக் கேள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பள்ளத்தாக்கில் வாசம்பண்ணுகிறவளே, சமனான இடத்தில் கன்மலையாய் இருக்கிறவளே, எங்களுக்கு விரோதமாய் வருகிறவன் யாரென்றும், எங்கள் வாசஸ்தலங்களுக்குள் வருகிறவன் யார் என்றும் சொல்லுகிற உனக்கு நான் எதிராளிய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பள்ளத்தாக்கில் வாசம்பண்ணுகிறவளே, சமனான இடத்தில் கன்மலையாய் இருக்கிறவளே, எங்களுக்கு விரோதமாய் வருகிறவன் யாரென்றும், எங்கள் வாசஸ்தலங்களுக்குள் வருகிறவன் யார் என்றும் சொல்லுகிற உனக்கு நான் எதிராளிய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பள்ளத்தாக்கில் வாசம்பண்ணுகிறவளே, சமனான இடத்தில் கன்மலையாய் இருக்கிறவளே, எங்களுக்கு விரோதமாய் வருகிறவன் யாரென்றும், எங்கள் வாசஸ்தலங்களுக்குள் வருகிறவன் யார் என்றும் சொல்லுகிற உனக்கு நான் எதிராளிய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கிரியைகளின் பலனுக்குத்தக்கதாய் உங்களை விசாரிப்பேன்; நான் அதின் காட்டிலே தீக்கொளுத்துவேன்; அது அதைச் சுற்றிலுமுள்ள யாவையும் பட்சிக்கும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கிரியைகளின் பலனுக்குத்தக்கதாய் உங்களை விசாரிப்பேன்; நான் அதின் காட்டிலே தீக்கொளுத்துவேன்; அது அதைச் சுற்றிலுமுள்ள யாவையும் பட்சிக்கும் என்று கர்த்த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রমিয়র কাছে এই বার্তা এসেছিল যখন যিহূদার রাজা সিদিকিয় যিরমিয়র কাছে দুজন লোককে পাঠিয়েছ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শ্হূর এবং যাজক সফনিয় তখন এই বার্তা যিরমিয়র কাছে এসেছিল| পশ্হূর ছিল মল্কিযের পুত্র এবং সফনিয়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সেযের পুত্র| পশ্হূর এবং সফনিয় যিরমিয়র জন্য একটি বার্তা বয়ে এন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শ্হূর ও সফনিয় যিরমিয়কে বলেছিল, “আমাদের জন্য প্রভুর কাছে প্রার্থনা করো| প্রভুকে জিজ্ঞেস করো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তে চলেছে| আমরা জানতে চাই কারণ বাবিলের রাজা নবূখদ্রিত্‌সর আমাদের আক্রমণ করেছে| হয়তো প্রভু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অতীতে য়েমন করেছিলেন তেমনি চমত্কার ও শক্তিশালী জিনিষগুলি তিনি করবেন| প্রভুই হয়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ূখদ্রিত্‌সরকে আমাদের প্রতি আক্রমণ থেকে বিরত 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যিরমিয়, পশ্হূর এবং সফনিয়কে উত্তরে বলল, “রাজা সিদিকিয়কে বল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ইস্রায়েলের ঈশ্বর যা বলেছেন তা হল: ‘তোমার অস্ত্র সম্ভার আছে| এবং সেই অস্ত্র সম্ভার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বাবিলের রাজা এবং বাবিলবাসীদের আক্রমণ থেকে নিজেকে রক্ষা করেছো| কিন্তু আমি তোমার সমস্ত অস্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ভার নষ্ট করে দেব| ওগুলো আর কোন কাজেই লাগবে না|“‘বাবিলের রাজার সৈন্যরা শহর ঘিরে ফেলছে| শীঘ্র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জেরুশালেমের অভ্য়ন্তরে নিয়ে আস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য়ং আমি তোমাদের বিরুদ্ধে যুদ্ধ করব| যিহূদার লোকেদের, আমি আমার শক্তিশালী এই হাত দিয়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যুদ্ধ করব| আমি তোমাদের ওপর প্রচণ্ড রুদ্ধ এবং আমি কতখানি রুদ্ধ তা বোঝানোর জন্যই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কঠিন যুদ্ধ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সমস্ত জেরুশালেমবাসীকে হত্যা করব| হত্যা করব পশুদেরও| তারা একটি ভয়ঙ্কর রোগে মারা যাবে য়ে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রা শহরে ছড়িয়ে যা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ঐটি ঘটবার পর, এই হল প্রভুর বার্তা, “‘আমি বাবিলের রাজা নবূখদ্রিত্‌সরের হাতে যিহূদার রাজা সিদিক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তার মন্ত্রী মণ্ডলীকে তুলে দেব| জেরুশালেমে যারা মহামারী, যুদ্ধ এবং অনাহারের পরও জীবিত থাকবে তাদে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ুলে দেব নবূখদ্রিত্‌সরের হাতে| রাজা নবূখদ্রিত্‌সরের সেনাবাহিনী যিহূদার লোককে হত্যা করতে চা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যিহূদা এবং জেরুশালেমের লোক মারা যাবে তরবারির আঘাতে| নবূখদ্রিত্‌সর অবশ্য কোন দযা দেখাবে না| সে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জন্য কোন রকম দুঃখও অনুভব কর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জেরুশালেমের লোককে এটাও বলে দাও| প্রভু এই কথাগুলি বললেন: ‘আমি তোমাদের জীবন এবং মৃত্যু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ছত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জেরুশালেমে যারা বাস করে তারা মরবে| তারা মারা যাবে তরবারির আঘাতে, নাহলে মহামারীতে নয়তো অনাহ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কেউ যদি জেরুশালেম থেকে বেরিয়ে গিয়ে বাবিল সৈন্যদের কাছে আত্মসমর্পণ করে তাহলে সে বেঁচ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ো শহরটাই বাবিলীয সৈন্য ঘিরে রেখেছে| কেউ বাইরে য়েতে পারবে না এবং শহরের ভেতর খাবার আন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কেউ যদি বাইরে যায় এবং বাবিলের সৈন্যের কাছে আত্মসমর্পণ করে, সে তার জীবন রক্ষ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ঠিক করেছি জেরুশালেম শহরকে বিপদে জর্জরিত করে দেব কিন্তু কোন সাহায্য করব না|”‘ এই হল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 ‘আমি জেরুশালেম শহর বাবিলের রাজাকে দিয়ে দেব| সে এই শহরে আগুন লাগিয়ে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এই বার্তা যিহূদার রাজপরিবারকে জানিয়ে দাও: প্রভুর বার্ত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দাযূদ পরিবার, প্রভু এই কথাগুলি বলেছেন: ‘তুমি প্রতিদিন লোকদের ন্যায়পরায়ণতার সঙ্গে বিচ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যুক্তদের অপরাধীদের হাত থেকে বাঁচাবে| যদি তুমি তা না করো তাহলে আমি রুদ্ধ হব| আমার রোধ হল আগু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| একবার সেই রোধর আগুন জ্বললে কেউ আর তা নেভাতে পারবে না| এটি ঘটবে কারণ তোমরা পাপ কাজ করেছিল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জেরুশালেম, আমি তোমার বিরুদ্ধে| তুমি পাহাড়ের চূড়ায় বসে থাকো| তুমি এই উপত্যকার ওপর রাণী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ে থাকো| জেরুশালেমের লোকরা তোমরা বলছো, ‘কেউ আমাদের আক্রমণ করতে পারে না| কেউ আমাদের এই দূর্গসমন্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িতে প্রবেশ করতে পারে না|’ কিন্তু প্রভুর এই বার্ত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‘তুমি য়োগ্য শাস্তি পাবে| আমি তোমার অরণ্যে আগুন লাগাবো| সেই আগুন তোমার চারিদিকের সব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ড়িয়ে দে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2026-10-20T05:51:14Z</dcterms:created>
  <dcterms:modified xsi:type="dcterms:W3CDTF">2026-10-20T05:51:14Z</dcterms:modified>
  <dc:title>যিরমিয়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