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the man that walks not in the counsel of the ungodly, nor stands in the way of sinners, nor sits in the seat of the scornfu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the man that walks not in the counsel of the ungodly, nor stands in the way of sinners, nor sits in the seat of the scornfu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is delight is in the law of the LORD; and in his law does he meditate day and nigh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is delight is in the law of the LORD; and in his law does he meditate day and nigh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hall be like a tree planted by the rivers of water, that brings forth his fruit in his season; his leaf also shall not wither; and whatsoever he does shall prosp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shall be like a tree planted by the rivers of water, that brings forth his fruit in his season; his leaf also shall not wither; and whatsoever he does shall prosp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ungodly are not so: but are like the chaff which the wind drives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the ungodly shall not stand in the judgment, nor sinners in the congregation of the righteo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 LORD knows the way of the righteous: but the way of the ungodly shall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் உட்கார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த்தைப்போலிருப்பான்; அவன் செய்வதெல்லாம் வாய்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2026-09-17T05:41:31Z</dcterms:created>
  <dcterms:modified xsi:type="dcterms:W3CDTF">2026-09-17T05:41:31Z</dcterms:modified>
  <dc:title>சங்கீதம்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