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கட்டளையிட்டபடி மோசேயும் ஆரோனும் செய்தார்கள்; பார்வோனுடைய கண்களுக்கு முன்பாகவும், அவன் ஊழியக்காரரின் கண்களுக்கு முன்பாகவும் கோலை ஓங்கி; நதியிலுள்ள தண்ணீரை அடிக்க, நதியிலுள்ள தண்ணீரெல்லாம் இரத்தமாய் மாறிப்போ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கட்டளையிட்டபடி மோசேயும் ஆரோனும் செய்தார்கள்; பார்வோனுடைய கண்களுக்கு முன்பாகவும், அவன் ஊழியக்காரரின் கண்களுக்கு முன்பாகவும் கோலை ஓங்கி; நதியிலுள்ள தண்ணீரை அடிக்க, நதியிலுள்ள தண்ணீரெல்லாம் இரத்தமாய் மாறிப்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யின் மீன்கள் செத்து, நதி நாறிப்போயிற்று; நதியின் தண்ணீரைக் குடிக்க எகிப்தியருக்குக் கூடாமற் போயிற்று, எகிப்து தேசமெங்கும் இரத்தம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யின் மீன்கள் செத்து, நதி நாறிப்போயிற்று; நதியின் தண்ணீரைக் குடிக்க எகிப்தியருக்குக் கூடாமற் போயிற்று, எகிப்து தேசமெங்கும் இரத்தம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கிப்தின் மந்திரவாதிகளும் தங்கள் மந்திர வித்தையினால் அப்படிச் செய்தார்கள்; கர்த்தர் சொல்லியிருந்தபடி பார்வோனின் இருதயம் கடினப்பட்டது. அவர்களுக்குச் செவிகொடாமற் 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கிப்தின் மந்திரவாதிகளும் தங்கள் மந்திர வித்தையினால் அப்படிச் செய்தார்கள்; கர்த்தர் சொல்லியிருந்தபடி பார்வோனின் இருதயம் கடினப்பட்டது. அவர்களுக்குச் செவிகொடாமற் போ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ர்வோன் இதையும் சிந்தியாமல், தன் வீட்டிற்குத் திரும்பிப்போ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யின் தண்ணீர் குடிக்க உதவாதபடியால், குடிக்கத்தக்க தண்ணீருக்காக எகிப்தியர் எல்லாரும் நதியோரத்தில் ஊற்றுத் தோண்ட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யின் தண்ணீர் குடிக்க உதவாதபடியால், குடிக்கத்தக்க தண்ணீருக்காக எகிப்தியர் எல்லாரும் நதியோரத்தில் ஊற்றுத் தோண்ட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நதியை அடித்து ஏழு நாளா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பார், உன்னை நான் பார்வோனுக்கு தேவனாக்கினேன்; உன் சகோதரனாகிய ஆரோன் உன் தீர்க்கதரிசியாயிர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பார், உன்னை நான் பார்வோனுக்கு தேவனாக்கினேன்; உன் சகோதரனாகிய ஆரோன் உன் தீர்க்கதரிசியாயிர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க் கட்டளையிடும் யாவையும் நீ சொல்லவேண்டும்: பார்வோன் இஸ்ரவேல் புத்திரரைத் தன் தேசத்திலிருந்து அனுப்பிவிடும்படி உன் சகோதரனாகிய ஆரோன் அவனிடத்தில் பேச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க் கட்டளையிடும் யாவையும் நீ சொல்லவேண்டும்: பார்வோன் இஸ்ரவேல் புத்திரரைத் தன் தேசத்திலிருந்து அனுப்பிவிடும்படி உன் சகோதரனாகிய ஆரோன் அவனிடத்தில் பேச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ார்வோனின் இருதயத்தைக் கடினப்படுத்தி, எகிப்துதேசத்தில் என் அடையாளங்களையும் அற்புதங்களையும் மிகுதியாய் நடப்பி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ோன் உங்களுக்குச் செவிகொடுக்க மாட்டான்; ஆகையால் எகிப்துக்கு விரோதமாக நான் என் கையை நீட்டி, மகா தண்டனையினால் என் சேனைகளும் என் ஜனங்களுமாகிய இஸ்ரவேல் புத்திரரை எகிப்து தேசத்திலிருந்து புறப்படப் 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ோன் உங்களுக்குச் செவிகொடுக்க மாட்டான்; ஆகையால் எகிப்துக்கு விரோதமாக நான் என் கையை நீட்டி, மகா தண்டனையினால் என் சேனைகளும் என் ஜனங்களுமாகிய இஸ்ரவேல் புத்திரரை எகிப்து தேசத்திலிருந்து புறப்படப் 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கிப்தின் மேல் என் கையை நீட்டி, இஸ்ரவேல் புத்திரரை அவர்கள் நடுவிலிருந்து புறப்படப் பண்ணும்போது, நானே கர்த்தர் என்று எகிப்தியர் அறிவார்கள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கிப்தின் மேல் என் கையை நீட்டி, இஸ்ரவேல் புத்திரரை அவர்கள் நடுவிலிருந்து புறப்படப் பண்ணும்போது, நானே கர்த்தர் என்று எகிப்தியர் அறிவார்கள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ோசேயும் ஆரோனும் கர்த்தர் தங்களுக்குக் கட்டளையிட்டபடியே செய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பார்வோனோடே பேசும்போது, மோசேக்கு எண்பது வயதும், ஆரோனுக்கு எண்பத்துமூன்று வயதுமா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பார்வோனோடே பேசும்போது, மோசேக்கு எண்பது வயதும், ஆரோனுக்கு எண்பத்துமூன்று வயதும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மோசேயையும் ஆரோனையும் நோக்கி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பட்சத்திற்கு ஒரு அற்புதம் காட்டுங்கள் என்று பார்வோன் உங்களோடே சொன்னால் ; அப்பொழுது நீ ஆரோனை நோக்கி: உன் கோலை எடுத்து அதைப் பார்வோனுக்கு முன்பாகப் போடு என்பாயாக; அது சர்ப்பமாகும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பட்சத்திற்கு ஒரு அற்புதம் காட்டுங்கள் என்று பார்வோன் உங்களோடே சொன்னால் ; அப்பொழுது நீ ஆரோனை நோக்கி: உன் கோலை எடுத்து அதைப் பார்வோனுக்கு முன்பாகப் போடு என்பாயாக; அது சர்ப்பமாகும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யும் ஆரோனும் பார்வோனிடத்தில் போய், கர்த்தர் தங்களுக்குக் கட்டளையிட்டபடி செய்தார்கள். ஆரோன் பார்வோனுக்கு முன்பாகவும், அவன் ஊழியக்காரருக்கு முன்பாகவும் தன் கோலைப் போட்டான், அது சர்ப்பமா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யும் ஆரோனும் பார்வோனிடத்தில் போய், கர்த்தர் தங்களுக்குக் கட்டளையிட்டபடி செய்தார்கள். ஆரோன் பார்வோனுக்கு முன்பாகவும், அவன் ஊழியக்காரருக்கு முன்பாகவும் தன் கோலைப் போட்டான், அது சர்ப்பமா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ார்வோன் சாஸ்திரிகளையும் சூனியக்காரரையும் அழைப்பித்தான். எகிப்தின் மந்திரவாதிகளும் தங்கள் மந்திரவித்தையினால் அப்படிச் செய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ார்வோன் சாஸ்திரிகளையும் சூனியக்காரரையும் அழைப்பித்தான். எகிப்தின் மந்திரவாதிகளும் தங்கள் மந்திரவித்தையினால் அப்படிச் செய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ஒவ்வொருவனாகத் தன் தன் கோலைப் போட்டபோது, அவைகள் சர்ப்பங்களாயின; ஆரோனுடைய கோலோ அவர்களுடைய கோலை விழுங்க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ஒவ்வொருவனாகத் தன் தன் கோலைப் போட்டபோது, அவைகள் சர்ப்பங்களாயின; ஆரோனுடைய கோலோ அவர்களுடைய கோலை விழுங்க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சொல்லியிருந்தபடி பார்வோனின் இருதயம் கடினப்பட்டது, அவர்களுக்குச் செவிகொடாமற் 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சொல்லியிருந்தபடி பார்வோனின் இருதயம் கடினப்பட்டது, அவர்களுக்குச் செவிகொடாமற் போ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மோசேயை நோக்கி: பார்வோனின் இருதயம் கடினமாயிற்று; ஜனங்களை விடமாட்டேன் என்கி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மே நீ பார்வோனிடத்துக்குப் போ, அவன் நதிக்குப் புறப்பட்டு வருவான்; நீ அவனுக்கு எதிராக நதியோரத்திலே நின்று, சர்ப்பமாக மாறின கோலை உன் கையிலே பிடித்துக்கொண்ட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மே நீ பார்வோனிடத்துக்குப் போ, அவன் நதிக்குப் புறப்பட்டு வருவான்; நீ அவனுக்கு எதிராக நதியோரத்திலே நின்று, சர்ப்பமாக மாறின கோலை உன் கையிலே பிடித்துக்கொண்ட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 நோக்கி: வனாந்தரத்தில் எனக்கு ஆராதனைசெய்ய என் ஜனங்களை அனுப்பிவிட வேண்டும் என்று சொல்லும்படி எபிரெயருடைய தேவனாகிய கர்த்தர் என்னை உம்மிடத்திற்கு அனுப்பியும், இதுவரைக்கும் நீர் கேளாமற்போனீ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 நோக்கி: வனாந்தரத்தில் எனக்கு ஆராதனைசெய்ய என் ஜனங்களை அனுப்பிவிட வேண்டும் என்று சொல்லும்படி எபிரெயருடைய தேவனாகிய கர்த்தர் என்னை உம்மிடத்திற்கு அனுப்பியும், இதுவரைக்கும் நீர் கேளாமற்போனீ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 நோக்கி: வனாந்தரத்தில் எனக்கு ஆராதனைசெய்ய என் ஜனங்களை அனுப்பிவிட வேண்டும் என்று சொல்லும்படி எபிரெயருடைய தேவனாகிய கர்த்தர் என்னை உம்மிடத்திற்கு அனுப்பியும், இதுவரைக்கும் நீர் கேளாமற்போனீ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என் கையிலிருக்கிற கோலினால் நதியில் இருக்கிற தண்ணீர் மேல் அடிப்பேன்; அப்பொழுது அது இரத்தமாய் மாற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என் கையிலிருக்கிற கோலினால் நதியில் இருக்கிற தண்ணீர் மேல் அடிப்பேன்; அப்பொழுது அது இரத்தமாய் மாற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தியில் இருக்கிற மீன்கள் செத்து, நதி நாறிப்போம்; அப்பொழுது நதியில் இருக்கிற தண்ணீரை எகிப்தியர் குடிக்கக் கூடாமல் அரோசிப்பார்கள்; இதினால் நானே கர்த்தர் என்பதை அறிந்துகொள்வாய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தியில் இருக்கிற மீன்கள் செத்து, நதி நாறிப்போம்; அப்பொழுது நதியில் இருக்கிற தண்ணீரை எகிப்தியர் குடிக்கக் கூடாமல் அரோசிப்பார்கள்; இதினால் நானே கர்த்தர் என்பதை அறிந்துகொள்வாய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கர்த்தர் மோசேயை நோக்கி: நீ ஆரோனிடத்தில் உன் கோலை எடுத்து எகிப்தின் நீர் நிலைகளாகிய அவர்கள் வாய்க்கால்கள்மேலும் நதிகள்மேலும் குளங்கள்மேலும் தண்ணீர் நிற்கிற எல்லா இடங்கள் மேலும், அவைகள் இரத்தமாகும் படிக்கு, உன் கையை நீட்டு; அப்பொழுது எகிப்து தேசம் எங்கும் மரப் பாத்திரங்களிலும் கற்பாத்திரங்களிலும் இரத்தம் உண்டாயிருக்கும் என்று சொல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கர்த்தர் மோசேயை நோக்கி: நீ ஆரோனிடத்தில் உன் கோலை எடுத்து எகிப்தின் நீர் நிலைகளாகிய அவர்கள் வாய்க்கால்கள்மேலும் நதிகள்மேலும் குளங்கள்மேலும் தண்ணீர் நிற்கிற எல்லா இடங்கள் மேலும், அவைகள் இரத்தமாகும் படிக்கு, உன் கையை நீட்டு; அப்பொழுது எகிப்து தேசம் எங்கும் மரப் பாத்திரங்களிலும் கற்பாத்திரங்களிலும் இரத்தம் உண்டாயிருக்கும் என்று சொல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கர்த்தர் மோசேயை நோக்கி: நீ ஆரோனிடத்தில் உன் கோலை எடுத்து எகிப்தின் நீர் நிலைகளாகிய அவர்கள் வாய்க்கால்கள்மேலும் நதிகள்மேலும் குளங்கள்மேலும் தண்ணீர் நிற்கிற எல்லா இடங்கள் மேலும், அவைகள் இரத்தமாகும் படிக்கு, உன் கையை நீட்டு; அப்பொழுது எகிப்து தேசம் எங்கும் மரப் பாத்திரங்களிலும் கற்பாத்திரங்களிலும் இரத்தம் உண்டாயிருக்கும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मूसा और हारून ने यहोवा की आज्ञा ही के अनुसार किया, अर्थात उसने लाठी को उठा कर फिरौन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्मचारियों के देखते नील नदी के जल पर मारा, और नदी का सब जल लोहू बन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नील नदी में जो मछलियां थीं वे मर गई; और नदी से दुर्गन्ध आने लगी, और मिस्री लोग नदी का पानी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 सके; और सारे मिस्र देश में लोहू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मिस्र के जादूगरों ने भी अपने तंत्र-मंत्रो से वैसा ही किया; तौभी फिरौन का मन हठीला हो गय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कहने के अनुसार उसने मूसा और हारून की न मान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फिरौन ने इस पर भी ध्यान नहीं दिया, और मुंह फेर के अपने घर में चल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सब मिस्री लोग पीने के जल के लिये नील नदी के आस पास खोदने लगे, क्योंकि वे नदी का जल नहीं प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क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जब यहोवा ने नील नदी को मारा था तब से सात दिन हो चुके थ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यहोवा ने मूसा से कहा, सुन, मैं तुझे फिरौन के लिये परमेश्वर सा ठहराता हूं; और तेरा भाई हारू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ा नबी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जो जो आज्ञा मैं तुझे दूं वही तू कहना, और हारून उसे फिरौन से कहेगा जिस से वह इस्राएलियों को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से निकल जाने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मैं फिरौन के मन को कठोर कर दूंगा, और अपने चिन्ह और चमत्कार मिस्र देश में बहुत से दिखल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ौभी फिरौन तुम्हारी न सुनेगा; और मैं मिस्र देश पर अपना हाथ बढ़ाकर मिस्रियों को भारी दण्ड दे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सेना अर्थात अपनी इस्राएली प्रजा को मिस्र देश से निकाल 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जब मैं मिस्र पर हाथ बढ़ा कर इस्राएलियों को उनके बीच से निकालूंगा तब मिस्री जान लेंगे, कि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मूसा और हारून ने यहोवा की आज्ञा के अनुसार ही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जब मूसा और हारून फिरौन से बात करने लगे तब मूसा तो अस्सी वर्ष का था, और हारून तिरासी वर्ष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यहोवा ने, मूसा और हारून से इस प्रकार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ि जब फिरौन तुम से कहे, कि अपने प्रमाण का कोई चमत्कार दिखाओ, तब तू हारून से कहना, कि अपनी लाठी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 कर फिरौन के साम्हने डाल दे, कि वह अजगर बन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मूसा और हारून ने फिरौन के पास जा कर यहोवा की आज्ञा के अनुसार किया; और जब हारून ने अपनी लाठ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फिरौन और उसके कर्मचारियों के साम्हने डाल दिया, तब वह अजगर बन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फिरौन ने पण्डितों और टोनहा करने वालों को बुलवाया; और मिस्र के जादूगरों ने आकर अपने अपने तं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ंत्र से वैसा ही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न्होंने भी अपनी अपनी लाठी को डाल दिया, और वे भी अजगर बन गए। पर हारून की लाठी उनकी लाठिय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गल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परन्तु फिरौन का मन और हठीला हो गया, और यहोवा के वचन के अनुसार उसने मूसा और हारून की बात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मा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यहोवा ने मूसा से कहा, फिरोन का मन कठोर हो गया है और वह इस प्रजा को जाने नहीं दे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इसलिये बिहान को फिरौन के पास जा, वह तो जल की ओर बाहर आएगा; और जो लाठी सर्प बन गई थी, उसको ह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लिए हुए नील नदी के तट पर उससे भेंट करने के लिये खड़ा रह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उससे इस प्रकार कहना, कि इब्रियों के परमेश्वर यहोवा ने मुझे यह कहने के लिये तेरे पास भेज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मेरी प्रजा के लोगों को जाने दे कि जिस से वे जंगल में मेरी उपासना करें; और अब तक तू ने मेरा कह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म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यहोवा यों कहता है, इस से तू जान लेगा कि मैं ही परमेश्वर हूं; देख, मैं अपने हाथ की लाठी को नी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दी के जल पर मारूंगा, और जल लोहू बन जाए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ो मछलियां नील नदी में हैं वे मर जाएंगी, और नील नदी बसाने लगेगी, और नदी का पानी पीने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स्रियों का जी न चा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फिर यहोवा ने मूसा से कहा, हारून से कह, कि अपनी लाठी ले कर मिस्र देश में जितना जल है, अर्थात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दियां, नहरें, झीलें, और पोखरे, सब के ऊपर अपना हाथ बढ़ा कि उनका जल लोहू बन जाए; और सारे मिस्र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काठ और पत्थर दोनों भांति के जलपात्रों में लोहू ही लोहू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2026-10-20T07:53:29Z</dcterms:created>
  <dcterms:modified xsi:type="dcterms:W3CDTF">2026-10-20T07:53:29Z</dcterms:modified>
  <dc:title>निर्गमन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