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f it had not been the LORD who was on our side, now may Israel say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f it had not been the LORD who was on our side, when men rose up against us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they had swallowed us up quick, when their wrath was kindled against us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the waters had overwhelmed us, the stream had gone over our soul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the proud waters had gone over our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lessed be the LORD, who has not given us as a prey to their tee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ur soul is escaped as a bird out of the snare of the fowlers: the snare is broken, and we are escap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ur soul is escaped as a bird out of the snare of the fowlers: the snare is broken, and we are escap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ur help is in the name of the LORD, who made heaven and ear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நமக்கு விரோதமாய் எழும்பினபோது கர்த்தர் நமது பக்கத்திலிராவிட்ட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ாமே நமது பக்கத்திலிராவிட்ட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ோபம் நம்மேல் எரிகையில் நம்மை உயிரோடே விழுங்கி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ண்ணீர்கள் நம்மேல் பாய்ந்து, வெள்ளங்கள் நமது ஆத்துமாவின்மேல் பெரு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ொந்தளிக்கும் ஜலங்கள் நமது ஆத்துமாவின்மேல் புரண்டுபோயிருக்கும் என்று இஸ்ரவேல் இப்பொழுது சொல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அவர்களுடைய பற்களுக்கு இரையாக ஒப்புக்கொடாதிருக்கிற கர்த்தருக்கு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ி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சகாயம் வானத்தையும் பூமியையும் உண்டாக்கின கர்த்தருடைய நாமத்தில் உ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2026-11-02T18:56:48Z</dcterms:created>
  <dcterms:modified xsi:type="dcterms:W3CDTF">2026-11-02T18:56:48Z</dcterms:modified>
  <dc:title>சங்கீதம் : 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