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it had not been the LORD who was on our side, now may Israel say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f it had not been the LORD who was on our side, when men rose up against u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they had swallowed us up quick, when their wrath was kindled against us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the waters had overwhelmed us, the stream had gone over our soul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the proud waters had gone over our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lessed be the LORD, who has not given us as a prey to their tee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soul is escaped as a bird out of the snare of the fowlers: the snare is broken, and we are escap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soul is escaped as a bird out of the snare of the fowlers: the snare is broken, and we are escap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ur help is in the name of the LORD, who made heaven and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2026-09-17T05:42:02Z</dcterms:created>
  <dcterms:modified xsi:type="dcterms:W3CDTF">2026-09-17T05:42:02Z</dcterms:modified>
  <dc:title>சங்கீதம்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