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presProps" Target="presProps.xml"/>
  <Relationship Id="rId121" Type="http://schemas.openxmlformats.org/officeDocument/2006/relationships/viewProps" Target="viewProps.xml"/>
  <Relationship Id="rId12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sons of Levi; Gershon, Kohath, and Merari.]]></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sons of Kohath; Amram, Izhar, and Hebron, and Uzzi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Amram; Aaron, and Moses, and Miriam. The sons also of Aaron; Nadab, and Abihu, Eleazar, and Ithama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children of Amram; Aaron, and Moses, and Miriam. The sons also of Aaron; Nadab, and Abihu, Eleazar, and Ithama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Eleazar brings forth Phinehas, Phinehas brings forth Abishu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bishua brings forth Bukki, and Bukki brings forth Uzzi,]]></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Uzzi brings forth Zerahiah, and Zerahiah brings forth Meraio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eraioth brings forth Amariah, and Amariah brings forth Ahitub,]]></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hitub brings forth Zadok, and Zadok brings forth Ahimaaz,]]></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himaaz brings forth Azariah, and Azariah brings forth Johan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hanan brings forth Azariah, (he it is that executed the priest's office in the temple that Solomon built in Jerusal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hanan brings forth Azariah, (he it is that executed the priest's office in the temple that Solomon built in Jerusal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zariah brings forth Amariah, and Amariah brings forth Ahitub,]]></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hitub brings forth Zadok, and Zadok brings forth Shallu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hallum brings forth Hilkiah, and Hilkiah brings forth Azari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zariah brings forth Seraiah, and Seraiah brings forth Jehozada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ehozadak went into captivity, when the LORD carried away Judah and Jerusalem by the hand of Nebuchadnezz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Jehozadak went into captivity, when the LORD carried away Judah and Jerusalem by the hand of Nebuchadnezz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sons of Levi; Gershom, Kohath, and Merari.]]></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se be the names of the sons of Gershom; Libni, and Shimei.]]></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ons of Kohath were, Amram, and Izhar, and Hebron, and Uzzi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sons of Merari; Mahli, and Mushi. And these are the families of the Levites according to their father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sons of Merari; Mahli, and Mushi. And these are the families of the Levites according to their father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Of Gershom; Libni his son, Jahath his son, Zimmah his s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Joah his son, Iddo his son, Zerah his son, Jeaterai his s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sons of Kohath; Amminadab his son, Korah his son, Assir his s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Elkanah his son, and Ebiasaph his son, and Assir his s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ahath his son, Uriel his son, Uzziah his son, and Shaul his s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sons of Elkanah; Amasai, and Ahimo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s for Elkanah: the sons of Elkanah; Zophai his son, and Nahath his s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Eliab his son, Jeroham his son, Elkanah his s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sons of Samuel; the firstborn Vashni, and Abia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sons of Merari; Mahli, Libni his son, Shimei his son, Uzza his s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himea his son, Haggiah his son, Asaiah his s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se are they whom David set over the service of song in the house of the LORD, after that the ark had res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se are they whom David set over the service of song in the house of the LORD, after that the ark had re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ministered before the dwelling place of the tabernacle of the congregation with singing, until Solomon had built the house of the LORD in Jerusalem: and then they waited on their office according to their ord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ministered before the dwelling place of the tabernacle of the congregation with singing, until Solomon had built the house of the LORD in Jerusalem: and then they waited on their office according to their ord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ministered before the dwelling place of the tabernacle of the congregation with singing, until Solomon had built the house of the LORD in Jerusalem: and then they waited on their office according to their ord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se are they that waited with their children. Of the sons of the Kohathites: Heman a singer, the son of Joel, the son of Shemue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son of Elkanah, the son of Jeroham, the son of Eliel, the son of To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son of Elkanah, the son of Jeroham, the son of Eliel, the son of Toa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son of Zuph, the son of Elkanah, the son of Mahath, the son of Amasai,]]></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son of Zuph, the son of Elkanah, the son of Mahath, the son of Amasai,]]></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son of Elkanah, the son of Joel, the son of Azariah, the son of Zephania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son of Elkanah, the son of Joel, the son of Azariah, the son of Zephania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 son of Tahath, the son of Assir, the son of Ebiasaph, the son of Kor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 son of Izhar, the son of Kohath, the son of Levi, the son of Isra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is brother Asaph, who stood on his right hand, even Asaph the son of Berachiah, the son of Shime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is brother Asaph, who stood on his right hand, even Asaph the son of Berachiah, the son of Shime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 son of Michael, the son of Baaseiah, the son of Malchi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 son of Ethni, the son of Zerah, the son of Adai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The son of Ethan, the son of Zimmah, the son of Shimei,]]></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 son of Jahath, the son of Gershom, the son of Levi.]]></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ir brethren the sons of Merari stood on the left hand: Ethan the son of Kishi, the son of Abdi, the son of Malluch,]]></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ir brethren the sons of Merari stood on the left hand: Ethan the son of Kishi, the son of Abdi, the son of Malluch,]]></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 son of Hashabiah, the son of Amaziah, the son of Hilkiah,]]></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The son of Amzi, the son of Bani, the son of Sham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The son of Mahli, the son of Mushi, the son of Merari, the son of Levi.]]></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eir brethren also the Levites were appointed unto all manner of service of the tabernacle of the house of Go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eir brethren also the Levites were appointed unto all manner of service of the tabernacle of the house of Go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But Aaron and his sons offered upon the altar of the burnt offering, and on the altar of incense, and were appointed for all the work of the place most holy, and to make an atonement for Israel, according to all that Moses the servant of God had command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But Aaron and his sons offered upon the altar of the burnt offering, and on the altar of incense, and were appointed for all the work of the place most holy, and to make an atonement for Israel, according to all that Moses the servant of God had command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But Aaron and his sons offered upon the altar of the burnt offering, and on the altar of incense, and were appointed for all the work of the place most holy, and to make an atonement for Israel, according to all that Moses the servant of God had commande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these are the sons of Aaron; Eleazar his son, Phinehas his son, Abishua his s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Bukki his son, Uzzi his son, Zerahiah his s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Meraioth his son, Amariah his son, Ahitub his s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Zadok his son, Ahimaaz his s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Now these are their dwelling places throughout their castles in their coasts, of the sons of Aaron, of the families of the Kohathites: for theirs was the lo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Now these are their dwelling places throughout their castles in their coasts, of the sons of Aaron, of the families of the Kohathites: for theirs was the lo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they gave them Hebron in the land of Judah, and the suburbs thereof round about i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ut the fields of the city, and the villages thereof, they gave to Caleb the son of Jephunne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But the fields of the city, and the villages thereof, they gave to Caleb the son of Jephunneh.]]></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o the sons of Aaron they gave the cities of Judah, namely, Hebron, the city of refuge, and Libnah with her suburbs, and Jattir, and Eshtemoa, with their suburb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o the sons of Aaron they gave the cities of Judah, namely, Hebron, the city of refuge, and Libnah with her suburbs, and Jattir, and Eshtemoa, with their suburb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Hilen with her suburbs, Debir with her suburb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Ashan with her suburbs, and Bethshemesh with her suburb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out of the tribe of Benjamin; Geba with her suburbs, and Alemeth with her suburbs, and Anathoth with her suburbs. All their cities throughout their families were thirteen citi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out of the tribe of Benjamin; Geba with her suburbs, and Alemeth with her suburbs, and Anathoth with her suburbs. All their cities throughout their families were thirteen citi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out of the tribe of Benjamin; Geba with her suburbs, and Alemeth with her suburbs, and Anathoth with her suburbs. All their cities throughout their families were thirteen citi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unto the sons of Kohath, which were left of the family of that tribe, were cities given out of the half tribe, namely, out of the half tribe of Manasseh, by lot, ten citie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unto the sons of Kohath, which were left of the family of that tribe, were cities given out of the half tribe, namely, out of the half tribe of Manasseh, by lot, ten citi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o the sons of Gershom throughout their families out of the tribe of Issachar, and out of the tribe of Asher, and out of the tribe of Naphtali, and out of the tribe of Manasseh in Bashan, thirteen citi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o the sons of Gershom throughout their families out of the tribe of Issachar, and out of the tribe of Asher, and out of the tribe of Naphtali, and out of the tribe of Manasseh in Bashan, thirteen citi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to the sons of Gershom throughout their families out of the tribe of Issachar, and out of the tribe of Asher, and out of the tribe of Naphtali, and out of the tribe of Manasseh in Bashan, thirteen citie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Unto the sons of Merari were given by lot, throughout their families, out of the tribe of Reuben, and out of the tribe of Gad, and out of the tribe of Zebulun, twelve citi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Unto the sons of Merari were given by lot, throughout their families, out of the tribe of Reuben, and out of the tribe of Gad, and out of the tribe of Zebulun, twelve citie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And the children of Israel gave to the Levites these cities with their suburb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And the children of Israel gave to the Levites these cities with their suburb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they gave by lot out of the tribe of the children of Judah, and out of the tribe of the children of Simeon, and out of the tribe of the children of Benjamin, these cities, which are called by their nam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they gave by lot out of the tribe of the children of Judah, and out of the tribe of the children of Simeon, and out of the tribe of the children of Benjamin, these cities, which are called by their name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And they gave by lot out of the tribe of the children of Judah, and out of the tribe of the children of Simeon, and out of the tribe of the children of Benjamin, these cities, which are called by their name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And the residue of the families of the sons of Kohath had cities of their coasts out of the tribe of Ephraim.]]></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And the residue of the families of the sons of Kohath had cities of their coasts out of the tribe of Ephraim.]]></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And they gave unto them, of the cities of refuge, Shechem in mount Ephraim with her suburbs; they gave also Gezer with her suburb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And they gave unto them, of the cities of refuge, Shechem in mount Ephraim with her suburbs; they gave also Gezer with her suburb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8. And Jokmeam with her suburbs, and Bethhoron with her suburb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9. And Aijalon with her suburbs, and Gathrimmon with her suburb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And out of the half tribe of Manasseh; Aner with her suburbs, and Bileam with her suburbs, for the family of the remnant of the sons of Kohath.]]></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0. And out of the half tribe of Manasseh; Aner with her suburbs, and Bileam with her suburbs, for the family of the remnant of the sons of Kohath.]]></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1. Unto the sons of Gershom were given out of the family of the half tribe of Manasseh, Golan in Bashan with her suburbs, and Ashtaroth with her suburb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1. Unto the sons of Gershom were given out of the family of the half tribe of Manasseh, Golan in Bashan with her suburbs, and Ashtaroth with her suburb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2. And out of the tribe of Issachar; Kedesh with her suburbs, Daberath with her suburb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3. And Ramoth with her suburbs, and Anem with her suburbs:]]></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4. And out of the tribe of Asher; Mashal with her suburbs, and Abdon with her suburbs,]]></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5. And Hukok with her suburbs, and Rehob with her suburbs:]]></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6. And out of the tribe of Naphtali; Kedesh in Galilee with her suburbs, and Hammon with her suburbs, and Kirjathaim with her suburbs.]]></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6. And out of the tribe of Naphtali; Kedesh in Galilee with her suburbs, and Hammon with her suburbs, and Kirjathaim with her suburb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7. Unto the rest of the children of Merari were given out of the tribe of Zebulun, Rimmon with her suburbs, Tabor with her suburbs:]]></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7. Unto the rest of the children of Merari were given out of the tribe of Zebulun, Rimmon with her suburbs, Tabor with her suburbs:]]></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8. And on the other side Jordan by Jericho, on the east side of Jordan, were given them out of the tribe of Reuben, Bezer in the wilderness with her suburbs, and Jahzah with her suburbs,]]></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8. And on the other side Jordan by Jericho, on the east side of Jordan, were given them out of the tribe of Reuben, Bezer in the wilderness with her suburbs, and Jahzah with her suburbs,]]></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9. Kedemoth also with her suburbs, and Mephaath with her suburbs:]]></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0. And out of the tribe of Gad; Ramoth in Gilead with her suburbs, and Mahanaim with her suburbs,]]></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0. And out of the tribe of Gad; Ramoth in Gilead with her suburbs, and Mahanaim with her suburbs,]]></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1. And Heshbon with her suburbs, and Jazer with her suburb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லேவியின் குமாரர், கெர்சோன், கோகாத், மெரா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காத்தின் குமாரர், அம்ராம், இத்சார், எப்ரோன், ஊசியேல்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ம்ராமின் பிள்ளைகள், ஆரோன், மோசே, மிரியாம் என்பவர்கள்; ஆரோனின் குமாரர், நாதாப், அபியூ, எலெயா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தாமா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லெயாசார் பினெகாசைப் பெற்றான்; பினெகாஸ் அபிசுவாவை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சுவா புக்கியைப் பெற்றான், புக்கி ஊசியை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ஊசி செராகியாவைப் பெற்றான்; செரகியா மெராயோதை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ரயோத் அமரியாவைப் பெற்றான்; அமரியா அகிதூபை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கிதூப் சாதோக்கைப் பெற்றான்; சாதோக் அகிமாசை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கிமாஸ் அசரியாவைப் பெற்றான்; அசரியா யோகனானை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கனான் அசரியாவைப் பெற்றான்; சாலொமோன் எருசலேமில் கட்டின ஆலயத்திலே ஆசாரிய பணிவிடையைச் செ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சரியா அமரியாவைப் பெற்றான்; அமரியா அகிதூபை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கிதூப் சாதோக்கைப் பெற்றான்; சாதோக் சல்லூமை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ல்லூம் இல்க்கியாவைப் பெற்றான்; இல்க்கியா அசரியாவை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சரியா செராயாவைப் பெற்றான்; செராயா யோசதாக்கை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நேபுகாத்நேச்சாரைக்கொண்டு யூதா ஜனங்களையும் எருசலேமியரையும் சிறைபிடித்துக்கொண்டுபோ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போது யோசதாக்கும் சி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லேவியின் குமாரர், கெர்சோம், கோகாத், மெராரி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சோமுடைய குமாரரின் நாமங்கள், லிப்னி, சிமேயி என்ப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காத்தின் குமாரர், அம்ராம், இத்சார், எப்ரோன், ஊசியேல்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ராரியின் குமாரர், மகேலி, மூசி என்பவர்கள். லேவியருக்கு அவர்கள் பிதாக்கள் வழியாய்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சோமின் குமாரன் லிப்னி; இவன் குமாரன் யாகாத்; இவன் குமாரன் 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ன் குமாரன் யோவா; இவன் குமாரன் இத்தோ; இவன் குமாரன் சேரா; இவன் குமாரன் யாத்தி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காத்தின் குமாரரில் ஒருவன் அம்மினதாப், இவன் குமாரன் கோராகு, இவன் குமாரன் ஆ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வன் குமாரன் இல்க்கானா; இவன் குமாரன் அபியாசாப்; இவன் குமாரன் ஆ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ன் குமாரன் எல்க்கானா; இவன் குமாரன் ஊரியேல்; இவன் குமாரன் ஊசியா; இவன் குமாரன்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ல்க்கானாவின் குமாரர், அமாசாயி ஆகிமோத்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ல்க்கானாவின் குமாரரில் ஒருவன் சோபாய், இவன் குமாரன் நா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ன் குமாரன் எலியாப்; இவன் குமாரன் எரோகாம்; இவன் குமாரன் எல்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முவேலின் குமாரர், அவனுடைய முதற்பேறான வஷ்னீ அபியா என்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ராரியின் குமாரரில் ஒருவன் மகேலி; இவன் குமாரன் லிப்னி; இவன் குமாரன் சிமேயி; இவன் குமாரன் ஊ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வன் குமாரன் சிமெயா; இவன் குமாரன் அகியா; இவன் குமாரன் அ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ர்த்தருடைய பெட்டி நிலைபெற்றபோது, தாவீது கர்த்தருடைய ஆலயத்தில் சங்கீத சேவையை நடத்து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பித்த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லொமோன் எருசலேமிலே கர்த்தருடைய ஆலயத்தைக் கட்டித் தீருமட்டும் ஆசரிப்புக் கூடார வாசஸ்தல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சங்கீத சேவனையுடன் தங்கள் முறைமையின்படியே பணிவிடை செய்துவந்தவர்களுமாகிய மனுஷரு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கோகாத்தியரின் குமாரரில் ஏமான் என்னும் பாடகன்; இவன் யோவேலின் குமாரன்; இவன் சாமுவேலி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வன் எல்க்கானாவின் குமாரன்; இவன் யெரொகாமின் குமாரன்; இவன் எலியேலின் குமாரன்; இவன் தோவா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வன் சூப்பின் குமாரன்; இவன் இல்க்கானாவின் குமாரன்; இவன் மாகாத்தின் குமாரன்; இவன் அமா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இவன் எல்க்கானாவின் குமாரன்; இவன் யோவேலின் குமாரன்; இவன் அசரியாவின் குமாரன்; இவன் செப்பனி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வன் தாகாதின் குமாரன்; இவன் ஆசீரின் குமாரன்; இவன் எபியாசாப்பின் குமாரன், இவன் கோராகி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வன் இத்சாரின் குமாரன்; இவன் கோகாத்தின் குமாரன்; இவன் இஸ்ரவேலின் குமாரனாகிய லேவி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வன் சகோதரனாகிய ஆசாப் இவன் வலதுபக்கத்திலே நிற்பான், ஆசாப் பெரகியாவின் குமாரன்; இவன் சிமே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வன் மிகாவேலின் குமாரன்; இவன் பாசெயாவின் குமாரன்; இவன் மல்கியாவி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வன் எத்னியின் குமாரன்; இவன் சேராவின் குமாரன்; இவன் அதாயாவி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இவன் ஏத்தானின் குமாரன்; இவன் சிம்மாவின் குமாரன்; இவன் சீமே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வன் யாகாதின் குமாரன்; இவன் கெர்சோமின் குமாரன்; இவன் லேவி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மெராரியின் புத்திரராகிய இவர்களுடைய சகோதரர் இடதுபக்கத்திலே நிற்பார்கள்; அவர்களில் ஏதான்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ஷியின் குமாரன், இவன் அப்தியின் குமாரன்; இவன் மல்கி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இவன் அபியாவின் குமாரன் இவன் அமத்சியாவின் குமாரன்; இவன் இல்க்கியாவி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இவன் அம்சியின் குமாரன்; இவன் பானியின் குமாரன்; இவன் சாமேரி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இவன் மகேலியின் குமாரன்; இவன் மூசியின் குமாரன்; இவன் மெராரியின் குமாரன்; இவன் லேவியி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வர்கள் சகோதரராகிய மற்ற லேவியர் தேவனுடைய ஆலயமாகிய வாசஸ்தலத்தின் பணிவிடை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ஆரோனும் அவன் குமாரரும் சர்வாங்க தகனபலிபீடத்தின்மேல் பலியிட்டுத் தூபங்காட்டும் பீட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 மகா பரிசுத்த ஸ்தலத்தின் எல்லாவேலைக்கும், தேவனுடைய தாசனாகிய மோசே கற்பித்தபடி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க்காகப் பாவநிவிர்த்தியுண்டாக்குகிறதற்கும் வைக்கப்பட்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ஆரோனின் குமாரரில் எலெயாசர் என்பவனுடைய குமாரன் பினேகாஸ்; இவன் குமாரன் அபி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வன் குமாரன் புக்கி; இவன் குமாரன் ஊசி, இவன் குமாரன் செ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இவன் குமாரன் மெராயோத்; இவன் குமாரன் அமரியா; இவன் குமாரன் அகி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இவன் குமாரன் சாதோக்; இவன் குமாரன் அகிமா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அவர்கள் பேட்டைகளின்படியே அவர்கள் எல்லைக்குள்ளான அவர்கள் வாசஸ்தலங்களாவன: கோகாத்தியரின் வம்ச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னின் புத்திரருக்கு விழுந்த சீட்டி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யூதாதேசத்திலிருக்கிற எப்ரோனையும் அதைச் சுற்றியிருக்கிற வெளிநிலங்களையும்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ந்தப் பட்டணத்தின் வயல்களையும் அதின் பட்டிகளையும் எப்புன்னேயின் குமாரனாகிய காலேபு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இப்படியே ஆரோனின் புத்திரருக்கு எப்ரோன் என்னும் அடைக்கலப்பட்டணங்களில் ஒன்றையும், லிப்னா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வெளிநிலங்களையும், யாத்தீரையும் எஸ்தமோவாவையும் அவற்றி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ஈலேனையும் அதின் வெளிநிலங்களையும், தெபீரை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ஆசானையும் அதின் வெளிநிலங்களையும், பெத்சேமேசை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பென்யமீன் கோத்திரத்திலே கேபாவையும் அதின் வெளிநிலங்களையும், அலெமேத்தை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தோத்தையும் அதின் வெளிநிலங்களையும் கொடுத்தார்கள்; இவர்கள் வம்சங்களுக்குக் கொடுத்த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ல்லாம் பதின்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கோகாத்தின் மற்றப் புத்திரருக்கு வேறொரு கோத்திர வம்சத்திலும், பாதிக்கோத்திரமாகிய மனா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யிலும் விழுந்த சீட்டின்படியே பத்துப் பட்டண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கெர்சோமின் புத்திரருக்கு அவர்கள் வம்சங்களின்படியே, இசக்கார் கோத்திரத்திலும், ஆ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லும், நப்தலி கோத்திரத்திலும், பாசானிலிருக்கிற மனாசே கோத்திரத்திலும் பதின்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மெராரியின் புத்திரருக்கு அவர்கள் வம்சங்களின்படியே ரூபன் கோத்திரத்திலும், காத் கோத்திர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லோன் கோத்திரத்திலும் விழுந்த சீட்டின்படி பன்னிரண்டு பட்டண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அப்படியே இஸ்ரவேல் புத்திரர் லேவியருக்குக் கொடுத்த பட்டணங்களும் அவைகளி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சீட்டுப்போட்டு, சிலருக்கு தாண் புத்திரரின் கோத்திரத்திலும், சிமியோன் புத்தி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லும், பென்யமீன் புத்திரரின் கோத்திரத்திலும், பேர்பேராகச் சொல்லப்பட்ட அந்தப் பட்டண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கோகாத் புத்திரரில் மற்ற வம்சங்களுக்கு அவர்கள் எல்லையான பட்டணங்கள் அவர்களுக்கு எப்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எவையெனில், அடைக்கலப்பட்டணங்களில் அவர்களுக்கு எப்பிராயீம் மலைத்தேசத்திலிருக்கிற சீகேமை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கேசேரை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8. யோக்மேயாமையும் அதின் வெளிநிலங்களையும், பேத்ஓரோனை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9. ஆயலோனையும் அதின் வெளிநிலங்களையும், காத்ரிம்மோனையும் அதின் வெளிநில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0. மனாசேயின் பாதிக்கோத்திரத்திலே ஆனேரையும் அதின் வெளிநிலங்களையும், பீலியாமை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யும் கொடுத்தார்கள்; இவைகள் காகாத் புத்திரரிலுள்ள மற்ற வம்சங்களுக்கு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1. கெர்சோம் புத்திரருக்கு மனாசேயின் பாதிக்கோத்திர வம்சத்திலே பாசானிலிருக்கிற கோலானு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ம், அஸ்தரோத்தும் அதி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2. இசக்கார் கோத்திரத்திலே கேதேசும் அதின் வெளிநிலங்களும், தாபிராத்தும் அதி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3. ராமோத்தும் அதின் வெளிநிலங்களும், ஆனேமும் அதி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4. ஆசேர் கோத்திரத்திலே மாஷாலும் அதின் வெளிநிலங்களும், அப்தோனும் அதி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5. உக்கோக்கும் அதின் வெளிநிலங்களும், ரேகோபும் அதி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6. நப்தலி கோத்திரத்திலே கலிலேயாவிலிருக்கிற கேதேசும் அதின் வெளிநிலங்களும், அம்மோனு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ம், கிரியாத்தாயிமும் அதின் வெளிநில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7. மெராரியின் மற்றப் புத்திரருக்கு செபுலோன் கோத்திரத்திலே ரிம்மோனும் அதின் வெளிநிலங்களும், தா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8. எரிகோவுக்கு அப்புறமாயிருக்கிற யோர்தானுக்கு அப்பாலே யோர்தானுக்குக் கிழக்கே இருக்கிற ரூ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லே வனாந்தரத்திலுள்ள பேசேரும் அதன் வெளிநிலங்களும், யாத்சாவும் அத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9. கேதேமோத்தும் அதின் வெளிநிலங்களும், மேப்பாத்தும் அதின் 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0. காத் கோத்திரத்திலே கீலேயாத்திலுள்ள ராமோத்தும் அதின் வெளிநிலங்களும், மக்னாயீமு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நில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1. எஸ்போனும் அதின் வெளிநிலங்களும், யாசேரும் அதின் வெளிநிலங்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6]]></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2026-10-21T05:06:20Z</dcterms:created>
  <dcterms:modified xsi:type="dcterms:W3CDTF">2026-10-21T05:06:20Z</dcterms:modified>
  <dc:title>1 நாளாகமம்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