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 ஆண்டவா மாலை நேரம் 
அடிவானம்  தோன்றும் காட்சி 
என் ஆண்டவா தூதன் தானோ  
ஓவியமோ செய்கின்றானோ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ஆண்டவா சொல்லித் தாரும் 
தோற்றங்களின் நுட்பமெல்லாம் 
என் ஆண்டவா ஆற்றித் தேற்றும் 
காட்சி மூலம் ஏழை நெஞ்சை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செங்கதிர்கள் சிறகில்பட 
கூடு நோக்கும் பறவைகளும் 
தம் முகங்கள் தரையில் விழ 
வீடு நோக்கும் மந்தைகள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ஆண்டவா சொல்லித் தாரும் 
தோற்றங்களின் நுட்பமெல்லாம் 
என் ஆண்டவா ஆற்றித் தேற்றும் 
காட்சி மூலம் ஏழை நெஞ்சை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ன் ஆண்டவா மாலை நேர 
அமைதியினை கிழிக்கும் நாதம் 
குயிலும் மயிலும் குருவிகளும் 
அன்பால் தம்மை துதிக்கும் கீத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ஆண்டவா சொல்லித் தாரும் 
தோற்றங்களின் நுட்பமெல்லாம் 
என் ஆண்டவா ஆற்றித் தேற்றும் 
காட்சி மூலம் ஏழை நெஞ்சை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2026-06-15T12:11:23Z</dcterms:created>
  <dcterms:modified xsi:type="dcterms:W3CDTF">2026-06-15T12:11:23Z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