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presProps" Target="presProps.xml"/>
  <Relationship Id="rId11" Type="http://schemas.openxmlformats.org/officeDocument/2006/relationships/viewProps" Target="viewProps.xml"/>
  <Relationship Id="rId12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5800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என் ஆண்டவா மாலை நேரம் 
அடிவானம்  தோன்றும் காட்சி 
என் ஆண்டவா தூதன் தானோ  
ஓவியமோ செய்கின்றானோ 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 ஆண்டவா சொல்லித் தாரும் 
தோற்றங்களின் நுட்பமெல்லாம் 
என் ஆண்டவா ஆற்றித் தேற்றும் 
காட்சி மூலம் ஏழை நெஞ்சை 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 செங்கதிர்கள் சிறகில்பட 
கூடு நோக்கும் பறவைகளும் 
தம் முகங்கள் தரையில் விழ 
வீடு நோக்கும் மந்தைகளும் 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 ஆண்டவா சொல்லித் தாரும் 
தோற்றங்களின் நுட்பமெல்லாம் 
என் ஆண்டவா ஆற்றித் தேற்றும் 
காட்சி மூலம் ஏழை நெஞ்சை 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என் ஆண்டவா மாலை நேர 
அமைதியினை கிழிக்கும் நாதம் 
குயிலும் மயிலும் குருவிகளும் 
அன்பால் தம்மை துதிக்கும் கீதம் 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 ஆண்டவா சொல்லித் தாரும் 
தோற்றங்களின் நுட்பமெல்லாம் 
என் ஆண்டவா ஆற்றித் தேற்றும் 
காட்சி மூலம் ஏழை நெஞ்சை 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">
  <a:themeElements>
    <a:clrScheme name="Theme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2026-07-30T20:02:09Z</dcterms:created>
  <dcterms:modified xsi:type="dcterms:W3CDTF">2026-07-30T20:02:09Z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