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என்பவன் இன்னுங் கர்த்தருடைய சீஷரைப் பயமுறுத்திக் கொலை செய்யும்படி சீறிப் பிரதான ஆசாரியரிடத்திற்குப் போய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என்பவன் இன்னுங் கர்த்தருடைய சீஷரைப் பயமுறுத்திக் கொலை செய்யும்படி சீறிப் பிரதான ஆசாரியரிடத்திற்குப் போய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மார்க்கத்தாராகிய புருஷரையாகிலும் ஸ்திரீகளையாகிலும் தான் கண்டுபிடித்தால், அவர்களைக் கட்டி எருசலேமுக்குக் கொண்டுவரும்படி, தமஸ்குவிலுள்ள ஜெபஆலயங்களுக்கு நிருபங்களைக் கேட்டு வாங்க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மார்க்கத்தாராகிய புருஷரையாகிலும் ஸ்திரீகளையாகிலும் தான் கண்டுபிடித்தால், அவர்களைக் கட்டி எருசலேமுக்குக் கொண்டுவரும்படி, தமஸ்குவிலுள்ள ஜெபஆலயங்களுக்கு நிருபங்களைக் கேட்டு வாங்க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பிரயாணமாய்ப் போய், தமஸ்குவுக்குச் சமீபித்தபோது சடிதியிலே வானத்திலிருந்து ஒரு ஒளி அவனைச் சுற்றிப் பிரகாசித்தது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பிரயாணமாய்ப் போய், தமஸ்குவுக்குச் சமீபித்தபோது சடிதியிலே வானத்திலிருந்து ஒரு ஒளி அவனைச் சுற்றிப் பிரகாசித்த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ரையிலே விழுந்தான். அப்பொழுது: சவுலே, சவுலே, நீ என்னை ஏன் துன்பப்படுத்துகிறாய் என்று தன்னுடனே சொல்லுகிற ஒரு சத்தத்தைக் கே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ஆண்டவரே, நீர் யார், என்றான். அதற்குக் கர்த்தர்: நீ துன்பப்படுத்துகிற இயேசு நானே, முள்ளில் உதைக்கிறது உனக்குக் கடினமாம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நடுங்கித் திகைத்து: ஆண்டவரே, நான் என்னசெய்யச் சித்தமாயிருக்கிறீர் என்றான். அதற்குக் கர்த்தர்: நீ எழுந்து, பட்டணத்துக்குள்ளே போ, நீ செய்யவேண்டியது அங்கே உனக்குச் சொல்லப்படும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னேகூடப் பிரயாணம்பண்ணின மனுஷர்கள் சத்தத்தைக் கேட்டும் ஒருவரையுங் காணாமல் பிரமித்து நி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வுல் தரையிலிருந்தெழுந்து, தன் கண்களைத் திறந்தபோது ஒருவரையுங் காணவில்லை. அப்பொழுது கைலாகு கொடுத்து, அவனைத் தமஸ்குவுக்குக் கூட்டிக்கொண்டுபோனார்கள்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வுல் தரையிலிருந்தெழுந்து, தன் கண்களைத் திறந்தபோது ஒருவரையுங் காணவில்லை. அப்பொழுது கைலாகு கொடுத்து, அவனைத் தமஸ்குவுக்குக் கூட்டிக்கொண்டுபோனார்கள்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மூன்று நாள் பார்வையில்லாதவனாய்ப் புசியாமலும் குடியாமலும் இ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ஸ்குவிலே அனனியா என்னும்பேருள்ள ஒரு சீஷன் இருந்தான். அவனுக்குக் கர்த்தர் தரிசனமாகி: அனனியாவே, என்றார். அவன்: ஆண்டவரே, இதோ, அடிய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: நீ எழுந்து நேர்த்தெருவு என்னப்பட்ட தெருவுக்குப்போய், யூதாவின் வீட்டிலே தர்சுபட்டணத்தானாகிய சவுல் என்னும் பேருள்ள ஒருவனைத் தேடு; அவன் இப்பொழுது ஜெபம்பண்ணுகிறான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: நீ எழுந்து நேர்த்தெருவு என்னப்பட்ட தெருவுக்குப்போய், யூதாவின் வீட்டிலே தர்சுபட்டணத்தானாகிய சவுல் என்னும் பேருள்ள ஒருவனைத் தேடு; அவன் இப்பொழுது ஜெபம்பண்ணுகிறான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னியா என்னும் பேருள்ள ஒருமனுஷன் தன்னிடத்தில் வரவும், தான் பார்வையடையவும்படி தன்மேல் கைவைக்கவும் தரிசனங்கண்டா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னியா என்னும் பேருள்ள ஒருமனுஷன் தன்னிடத்தில் வரவும், தான் பார்வையடையவும்படி தன்மேல் கைவைக்கவும் தரிசனங்கண்டான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னனியா: ஆண்டவரே, இந்த மனுஷன் எருசலேமிலுள்ள உம்முடைய பரிசுத்தவான்களுக்கு எத்தனையோ பொல்லாங்குகளைச் செய்தானென்று அவனைக்குறித்து அநேகரால் கேள்விப்பட்ட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னனியா: ஆண்டவரே, இந்த மனுஷன் எருசலேமிலுள்ள உம்முடைய பரிசுத்தவான்களுக்கு எத்தனையோ பொல்லாங்குகளைச் செய்தானென்று அவனைக்குறித்து அநேகரால் கேள்விப்பட்ட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ங்கேயும் உம்முடைய நாமத்தைத் தொழுதுகொள்ளுகிற யாவரையுங் கட்டும்படி அவன் பிரதான ஆசாரியர்களால் அதிகாரம் பெற்றிருக்கிறா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ங்கேயும் உம்முடைய நாமத்தைத் தொழுதுகொள்ளுகிற யாவரையுங் கட்டும்படி அவன் பிரதான ஆசாரியர்களால் அதிகாரம் பெற்றிருக்கிறா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க் கர்த்தர் நீ போ; அவன் புறஜாதிகளுக்கும் ராஜாக்களுக்கும் இஸ்ரவேல் புத்திரருக்கும் என்னுடைய நாமத்தை அறிவிக்கிறதற்காக நான் தெரிந்துகொண்ட பாத்திரமாய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க் கர்த்தர் நீ போ; அவன் புறஜாதிகளுக்கும் ராஜாக்களுக்கும் இஸ்ரவேல் புத்திரருக்கும் என்னுடைய நாமத்தை அறிவிக்கிறதற்காக நான் தெரிந்துகொண்ட பாத்திரமாயிருக்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என்னுடைய நாமத்தினிமித்தம் எவ்வளவாய்ப் பாடுபடவேண்டுமென்பதை நான் அவனுக்குக் காண்பிப்பேன்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னனியா போய், வீட்டுக்குள் பிரவேசித்து, அவன்மேல் கையை வைத்து சகோதரனாகிய சவுலே, நீ வந்தவழியிலே உனக்குத் தரிசனமான இயேசுவாகிய கர்த்தர், நீ பார்வையடையும்படிக்கும் பரிசுத்த ஆவியினால் நிரப்பப்படும்படிக்கும் என்னை அனுப்பினா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னனியா போய், வீட்டுக்குள் பிரவேசித்து, அவன்மேல் கையை வைத்து சகோதரனாகிய சவுலே, நீ வந்தவழியிலே உனக்குத் தரிசனமான இயேசுவாகிய கர்த்தர், நீ பார்வையடையும்படிக்கும் பரிசுத்த ஆவியினால் நிரப்பப்படும்படிக்கும் என்னை அனுப்பினார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டனே அவன் கண்களிலிருந்து மீன் செதிள்கள் போன்றவைகள் விழுந்தது. அவன் பார்வையடைந்து, எழுந்திருந்து, ஞானஸ்நானம் பெற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டனே அவன் கண்களிலிருந்து மீன் செதிள்கள் போன்றவைகள் விழுந்தது. அவன் பார்வையடைந்து, எழுந்திருந்து, ஞானஸ்நானம் பெற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ன் போஜனம்பண்ணி பெலப்பட்டான். சவுல் தமஸ்குவிலுள்ள சீஷருடனே சிலநாள் இருந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மதமின்றி, கிறிஸ்து தேவனுடைய குமாரனென்று ஆலயங்களிலே பிரசங்க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ேட்டவர்களெல்லாரும் ஆச்சரியப்பட்டு: எருசலேமில் இந்த நாமத்தைத் தொழுதுகொள்ளுகிறவர்களை நாசமாக்கி, இங்கேயும் அப்படிப்பட்டவர்களைக் கட்டிப் பிரதான ஆசாரியர்களிடத்திற்குக் கொண்டுபோகும்படி வந்தவன் இவனல்லவா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ேட்டவர்களெல்லாரும் ஆச்சரியப்பட்டு: எருசலேமில் இந்த நாமத்தைத் தொழுதுகொள்ளுகிறவர்களை நாசமாக்கி, இங்கேயும் அப்படிப்பட்டவர்களைக் கட்டிப் பிரதான ஆசாரியர்களிடத்திற்குக் கொண்டுபோகும்படி வந்தவன் இவனல்லவா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வுல் அதிகமாகத் திடன்கொண்டு, இவரே கிறிஸ்துவென்று திருஷ்டாந்தப்படுத்தி, தமஸ்குவில் குடியிருக்கிற யூதர்களைக் கலங்கப்பண்ண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வுல் அதிகமாகத் திடன்கொண்டு, இவரே கிறிஸ்துவென்று திருஷ்டாந்தப்படுத்தி, தமஸ்குவில் குடியிருக்கிற யூதர்களைக் கலங்கப்பண்ண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ேகநாள் சென்றபின்பு, யூதர்கள் அவனைக் கொலைசெய்யும்படி ஆலோசனை பண்ண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ுடைய யோசனை சவுலுக்குத் தெரியவந்தது. அவனைக் கொலைசெய்யும்படி அவர்கள் இரவும் பகலும் கோட்டைவாசல்களைக் காத்துக்கொண்ட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ுடைய யோசனை சவுலுக்குத் தெரியவந்தது. அவனைக் கொலைசெய்யும்படி அவர்கள் இரவும் பகலும் கோட்டைவாசல்களைக் காத்துக்கொண்ட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ஷர்கள் இராத்திரியிலே அவனைக் கூட்டிக்கொண்டுபோய், ஒரு கூடையிலே வைத்து, மதில்வழியாய் இறக்கிவி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வுல் எருசலேமுக்கு வந்து, சீஷருடனே சேர்ந்துகொள்ளப் பார்த்தான்; அவர்கள் அவனைச் சீஷனென்று நம்பாமல் எல்லாரும் அவனுக்குப் பயந்த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வுல் எருசலேமுக்கு வந்து, சீஷருடனே சேர்ந்துகொள்ளப் பார்த்தான்; அவர்கள் அவனைச் சீஷனென்று நம்பாமல் எல்லாரும் அவனுக்குப் பயந்த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ர்னபா என்பவன் அவனைச் சேர்த்துக்கொண்டு, அப்போஸ்தலரிடத்தில் அழைத்துக்கொண்டுபோய், வழியிலே அவன் கர்த்தரைக் கண்ட விதத்தையும், அவர் அவனுடனே பேசினதையும், தமஸ்குவில் அவன் இயேசுவின் நாமத்தினாலே தைரியமாய்ப் பிரசங்கித்ததையும் அவர்களுக்கு விவரித்துச் 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ர்னபா என்பவன் அவனைச் சேர்த்துக்கொண்டு, அப்போஸ்தலரிடத்தில் அழைத்துக்கொண்டுபோய், வழியிலே அவன் கர்த்தரைக் கண்ட விதத்தையும், அவர் அவனுடனே பேசினதையும், தமஸ்குவில் அவன் இயேசுவின் நாமத்தினாலே தைரியமாய்ப் பிரசங்கித்ததையும் அவர்களுக்கு விவரித்துச் 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ன்பின்பு அவன் எருசலேமிலே அவர்களிடத்தில் போக்கும் வரத்துமாயிருந்து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ாகிய இயேசுவின் நாமத்தினாலே தைரியமாய்ப் பிரசங்கித்து, கிரேக்கருடனே பேசித் தர்க்கித்தான், அவர்களோ அவனைக் கொலைசெய்ய எத்தனம்பண்ண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ாகிய இயேசுவின் நாமத்தினாலே தைரியமாய்ப் பிரசங்கித்து, கிரேக்கருடனே பேசித் தர்க்கித்தான், அவர்களோ அவனைக் கொலைசெய்ய எத்தனம்பண்ண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கோதரரோ அதை அறிந்து, அவனைச் செசுரியாவுக்கு அழைத்துக்கொண்டுபோய், தர்சுவுக்கு அனுப்பிவி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கோதரரோ அதை அறிந்து, அவனைச் செசுரியாவுக்கு அழைத்துக்கொண்டுபோய், தர்சுவுக்கு அனுப்பிவி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யூதேயா கலிலேயா சமாரியா நாடுகளிலெங்கும் சபைகள் சமாதானம் பெற்று, பக்திவிருத்தியடைந்து, கர்த்தருக்குப் பயப்படுகிற பயத்தோடும், பரிசுத்த ஆவியின் ஆறுதலோடும் நடந்து பெருகின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யூதேயா கலிலேயா சமாரியா நாடுகளிலெங்கும் சபைகள் சமாதானம் பெற்று, பக்திவிருத்தியடைந்து, கர்த்தருக்குப் பயப்படுகிற பயத்தோடும், பரிசுத்த ஆவியின் ஆறுதலோடும் நடந்து பெருகின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துரு போய் எல்லாரையும் சந்தித்துவருகையில், அவன் லித்தா ஊரிலே குடியிருக்கிற பரிசுத்தவான்களிடத்திற்கும் போ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ங்கே எட்டு வருஷமாய்க் கட்டிலின்மேல் திமிர்வாதமுள்ளவனாய்க் கிடந்த ஐனேயா என்னும் பேருள்ள ஒரு மனுஷனைக் கண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ேதுரு அவனைப் பார்த்து: ஐனேயாவே, இயேசுகிறிஸ்து உன்னைக் குணமாக்குகிறார்; நீ எழுந்து, உன் படுக்கையை நீயே போட்டுக்கொள் என்றான். உடனே அவன் எழுந்திரு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ேதுரு அவனைப் பார்த்து: ஐனேயாவே, இயேசுகிறிஸ்து உன்னைக் குணமாக்குகிறார்; நீ எழுந்து, உன் படுக்கையை நீயே போட்டுக்கொள் என்றான். உடனே அவன் எழுந்திரு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லித்தாவிலும் சாரோனிலும் குடியிருந்தவர்களெல்லாரும் அவனைக் கண்டு, கர்த்தரிடத்தில் திரும்ப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ப்பா பட்டணத்தில் கிரேக்குப்பாஷையிலே தொற்காள் என்று அர்த்தங்கொள்ளும் தபீத்தாள் என்னும் பேருடைய ஒரு சீஷி இருந்தாள்; அவள் நற்கிரியைகளையும் தருமங்களையும் மிகுதியாய்ச் செய்துகொண்டுவந்த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ப்பா பட்டணத்தில் கிரேக்குப்பாஷையிலே தொற்காள் என்று அர்த்தங்கொள்ளும் தபீத்தாள் என்னும் பேருடைய ஒரு சீஷி இருந்தாள்; அவள் நற்கிரியைகளையும் தருமங்களையும் மிகுதியாய்ச் செய்துகொண்டுவந்த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நாட்களில் அவள் வியாதிப்பட்டு மரணமடைந்தாள். அவளைக் குளிப்பாட்டி, மேல்வீட்டிலே கிடத்திவைத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ப்பா பட்டணம் லித்தா ஊருக்குச் சமீபமானபடியினாலே, பேதுரு அவ்விடத்தில் இருக்கிறானென்று சீஷர்கள் கேள்விப்பட்டு, தாமதமில்லாமல் தங்களிடத்தில் வரவேண்டுமென்று சொல்லும்படி இரண்டு மனுஷரை அவனிடத்திற்கு அனுப்ப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ப்பா பட்டணம் லித்தா ஊருக்குச் சமீபமானபடியினாலே, பேதுரு அவ்விடத்தில் இருக்கிறானென்று சீஷர்கள் கேள்விப்பட்டு, தாமதமில்லாமல் தங்களிடத்தில் வரவேண்டுமென்று சொல்லும்படி இரண்டு மனுஷரை அவனிடத்திற்கு அனுப்பி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ேதுரு எழுந்து, அவர்களுடனே கூடப்போனான். அவன் போய்ச் சேர்ந்தபொழுது, அவர்கள் அவனை மேல்வீட்டுக்கு அழைத்துக்கொண்டு போனார்கள். அப்பொழுது விதவைகளெல்லாரும் அழுது, தொற்காள் தங்களுடனே கூட இருக்கையில் செய்திருந்த அங்கிகளையும் வஸ்திரங்களையும் காண்பித்து, அவனைச் சூழ்ந்து நின்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ேதுரு எழுந்து, அவர்களுடனே கூடப்போனான். அவன் போய்ச் சேர்ந்தபொழுது, அவர்கள் அவனை மேல்வீட்டுக்கு அழைத்துக்கொண்டு போனார்கள். அப்பொழுது விதவைகளெல்லாரும் அழுது, தொற்காள் தங்களுடனே கூட இருக்கையில் செய்திருந்த அங்கிகளையும் வஸ்திரங்களையும் காண்பித்து, அவனைச் சூழ்ந்து நின்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ேதுரு எழுந்து, அவர்களுடனே கூடப்போனான். அவன் போய்ச் சேர்ந்தபொழுது, அவர்கள் அவனை மேல்வீட்டுக்கு அழைத்துக்கொண்டு போனார்கள். அப்பொழுது விதவைகளெல்லாரும் அழுது, தொற்காள் தங்களுடனே கூட இருக்கையில் செய்திருந்த அங்கிகளையும் வஸ்திரங்களையும் காண்பித்து, அவனைச் சூழ்ந்து நின்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ேதுரு எல்லாரையும் வெளியே போகச்செய்து, முழங்காற்படியிட்டு ஜெபம்பண்ணி, பிரேதத்தின் புறமாய்த் திரும்பி: தபீத்தாளே, எழுந்திரு என்றான். அப்பொழுது அவள் தன் கண்களைத் திறந்து, பேதுருவைப் பார்த்து உட்கார்ந்த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ேதுரு எல்லாரையும் வெளியே போகச்செய்து, முழங்காற்படியிட்டு ஜெபம்பண்ணி, பிரேதத்தின் புறமாய்த் திரும்பி: தபீத்தாளே, எழுந்திரு என்றான். அப்பொழுது அவள் தன் கண்களைத் திறந்து, பேதுருவைப் பார்த்து உட்கார்ந்த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ன் அவளுக்குக் கைகொடுத்து, அவளை எழுந்திருக்கப்பண்ணி, பரிசுத்தவான்களையும் விதவைகளையும் அழைத்து, அவளை உயிருள்ளவளாக அவர்கள் முன் நிறுத்தி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ன் அவளுக்குக் கைகொடுத்து, அவளை எழுந்திருக்கப்பண்ணி, பரிசுத்தவான்களையும் விதவைகளையும் அழைத்து, அவளை உயிருள்ளவளாக அவர்கள் முன் நிறுத்தி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து யோப்பா பட்டணம் எங்கும் தெரியவந்தது. அப்பொழுது அநேகர் கர்த்தரிடத்தில் விசுவாசமுள்ளவர்களான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ின்பு அவன் யோப்பா பட்டணத்தில் தோல் பதனிடுகிறவனாகிய சீமோன் என்னும் ஒருவனிடத்தில் அநேகநாள் தங்கி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ౌలు ఇంకను ప్రభువుయొక్క శిష్యులను బెదరించు టయును హత్యచేయుటయును తనకు ప్రాణాధారమైన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ధానయాజకునియొద్దకు వెళ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ీ మార్గ మందున్న పురుషులనైనను స్త్రీలనైనను కనుగొనిన యెడల, వారిని బంధించి యెరూషలేము నకు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టకు దమస్కులోని సమాజముల వారికి పత్రికలిమ్మని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డు ప్రయాణము చేయుచు దమస్కుదగ్గరకు వచ్చి నప్పుడు, అకస్మాత్తుగా ఆకాశమునుండి యొక వెలుగు అతనిచు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ాశ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్పుడతడు నేలమీదపడి సౌలా, సౌలా, నీవేల నన్ను హింసించుచున్నావని తనతో ఒక స్వరము పలుకుట వి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్రభువా, నీవెవడవని అతడడుగగా ఆయననేను నీవు హింసించు చున్న యేస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లేచి పట్టణములోనికి వెళ్లుము, అక్కడ నీవు ఏమి చేయవలెనో అది నీకు తెలుపబడ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నితో ప్రయాణము చేసిన మనుష్యులు ఆ స్వరము వినిరి గాని యెవనిని చూడక మౌనులై నిలువ 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సౌలు నేలమీదనుండి లేచి కన్నులు తెరచినను ఏమియు చూడలేక పోయెను గనుక వారతని చెయ్యి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మస్కులోనికి నడి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డు మూడు దినములు చూపులేక అన్నపానము లేమియు పుచ్చుకొన క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మస్కులో అననీయ అను ఒక శిష్యుడుండెను. ప్రభువు దర్శనమందు అననీయా, అని అతనిని పిలువ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డు ప్రభువా, యిదిగో నేనున్నాననెను. అందుకు ప్రభువు నీవు లేచి, తిన్ననిదనబడిన వీధికి వెళ్లి, యూ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వాని యింట తార్సువాడైన సౌలు అనువానికొరకు విచారించుము; ఇదిగో అతడు ప్రార్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తడు అననీయ అను నొక మనుష్యుడు లోపలికివచ్చి, తాను దృష్టిపొందునట్లు తలమీద చేతులుంచుట చూచి యున్నా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ందుకు అననీయ ప్రభువా, యీ మనుష్యుడు యెరూషలేములో నీ పరిశుద్ధులకు ఎంతో కీడు చేసి యున్నా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గూర్చి అనేకులవలన వి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ఇక్కడను నీ నామమునుబట్టి ప్రార్థనచేయు వారినందరిని బంధించుటకు అతడు ప్రధానయాజకులవలన అధికారము పొం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ని ఉత్తర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ందుకు ప్రభువునీవు వెళ్లుము, అన్యజనుల యెదుటను రాజుల యెదుటను ఇశ్రాయేలీయుల యెదుటను నా నామ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రించుటకు ఇతడు నేను ఏర్పరచుకొనిన సాధనమై య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ఇతడు నా నామముకొరకు ఎన్ని శ్రమలను అనుభవింపవలెనో నేను ఇతనికి చూపుదున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ననీయ వెళ్లి ఆ యింట ప్రవేశించి, అతని మీద చేతులుంచి సౌలా, సహోదరుడా నీవు వచ్చిన మార్గములో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ిన ప్రభువైన యేసు, నీవు దృష్టి పొంది, పరిశుద్ధాత్మతో నింపబడునట్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్పుడే అతని కన్నులనుండి పొరలవంటివి రాలగా దృష్టికలిగి, లేచి బాప్తిస్మము పొందెను; తరువాత ఆహ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చ్చుకొని బల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పిమ్మట అతడు దమస్కులోనున్న శిష్యులతోకూడ కొన్ని దినముల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ెంటనే సమాజమందిరములలో యేసే దేవుని కుమారుడని ఆయనను గూర్చి ప్రకటించ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ినినవారందరు విభ్రాంతినొంది, యెరూష లేములో ఈ నామమునుబట్టి ప్రార్థన చేయువారిని నాశనము చేసినవాడితడ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డా? వారిని బంధించి ప్రధాన యాజకులయొద్దకు కొనిపోవుటకు ఇక్కడికికూడ వచ్చి యున్నాడని చెప్పు 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యితే సౌలు మరి ఎక్కువగా బలపడిఈయనే క్రీస్తు అని రుజువు పరచుచు దమస్కులో కాపురమున్న యూద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వర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నేక దినములు గతించిన పిమ్మట యూదులు అతనిని చంపనాలోచ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రి ఆలోచన సౌలునకు తెలియ వచ్చెను. వారు అతని చంపవలెనని రాత్రింబగళ్లు ద్వార ముల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చుకొనుచుండ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గనుక అతని శిష్యులు రాత్రివేళ అతనిని తీసికొని పోయి గంపలో ఉంచి, గోడగుండ అతనిని క్రిందికి ది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తడు యెరూషలేములోనికి వచ్చి శిష్యులతో కలిసి కొనుటకు యత్నముచేసెను గాని, అతడు శిష్యుడని నమ్మ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రును అతనికి భయ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యితే బర్నబా అతనిని దగ్గరతీసి అపొస్తలుల యొద్దకు తోడుకొనివచ్చి అతడు త్రోవలో ప్రభువును చూచెన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ు అతనితో మాటలాడెననియు, అతడు దమస్కులో యేసు నామ ము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తడు యెరూషలేములో వారితోకూడ వచ్చుచు పోవ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ప్రభువు నామమునుబట్టి ధైర్యముగా బోధించుచు, గ్రీకు భాషను మాట్లాడు యూదులతో మాటలాడ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్కించుచు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వారు అతనిని చంప ప్రయత్నము చేసిరి గాని సహోదరులు దీనిని తెలిసికొని అతనిని కైసరయకు తోడు కొన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ర్సునకు ప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కావున యూదయ గలిలయ సమరయ దేశములం దంతట సంఘము క్షేమాభివృద్ధినొందుచు సమాధానము కలిగియుండెను; మర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ునందు భయమును పరిశు ద్ధాత్మ ఆదరణయు కలిగి నడుచుకొనుచు విస్తరి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ఆ తరువాత పేతురు సకల ప్రదేశములలో సంచారము చేయుచు, లుద్దలో కాపురమున్న పరిశుద్ధులయొద్ద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క్కడ పక్షవాయువు కలిగి యెనిమిది ఏండ్లనుండి మంచము పట్టియుండిన ఐనెయ అను ఒక మనుష్యుని చ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పేతురుఐనెయా, యేసు క్రీస్తు నిన్ను స్వస్థపరచుచున్నాడు, నీవు లేచి నీ పరుపు నీవే పరచుకొనుమని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వెంటనే అతడు లేచెను. లుద్దలోను షారోనులోను కాపురమున్నవారందరు అతనిచూచి ప్రభువుతట్టు తిర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మరియు యొప్పేలో తబితా అను ఒక శిష్యురాలు ఉండెను; ఆమెకు భాషాంతరమున దొర్కా అని పేరు. ఆమె సత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ియలను ధర్మకార్యములను బహుగా చేస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ఆ దినములయందామె కాయిలాపడి చని పోగా, వారు శవమును కడిగి మేడ గదిలో పరుండ బ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లుద్ద యొప్పేకు దగ్గరగా ఉండుటచేత పేతురు అక్కడ ఉన్నాడని శిష్యులు విని, అతడు తడవుచేయక తమ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వలెనని వేడుకొనుటకు ఇద్దరు మనుష్యులను అతని యొద్దకు ప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పేతురు లేచి వారితోకూడ వెళ్లి అక్కడ చేరినప్పుడు, వారు మేడగదిలోనికి అతనిని తీసికొని వచ్చ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వరాండ్రందరు వచ్చి యేడ్చుచు, దొర్కా తమతోకూడ ఉన్నప్పుడు కుట్టిన అంగీలును వస్త్రములును చూపుచ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ుట నిలి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పేతురు అందరిని వెలుపలికి పంపి మోకాళ్లూని ప్రార్థనచేసి శవమువైపు తిరిగితబితా, లెమ్మనగా ఆమె కన్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రచి పేతురును చూచి లేచి కూర్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అతడామెకు చెయ్యి యిచ్చి లేవనెత్తి, పరిశుద్ధులను విధవరాండ్రను పిలిచి ఆమెను సజీవురాలనుగా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ఇది యొప్పేయందంతట తెలిసినప్పుడు అనేకులు ప్రభువు నందు విశ్వాసము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పేతురు యొప్పేలో సీమోనను ఒక చర్మకారునియొద్ద బహుదినములు నివస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2026-10-20T01:26:44Z</dcterms:created>
  <dcterms:modified xsi:type="dcterms:W3CDTF">2026-10-20T01:26:44Z</dcterms:modified>
  <dc:title>అపొస్తలుల కార్యములు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