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ுதிர்வயதானபோது, தன் குமாரரை இஸ்ரவேலின்மேல் நியாயாதிபதிகளாக 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டைய மூத்தகுமாரனுக்குப் பெயர் யோவேல், இளையவனுக்குப் பெயர் அபியா; அவர்கள் பெயெர்செபாவிலே நியாயாதிபதிகளாய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அவனுடைய குமாரர் அவன் வழிகளில் நடவாமல், பொருளாசைக்குச் சாய்ந்து, பரிதானம் வாங்கி, நியாயத்தைப் புரட்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அவனுடைய குமாரர் அவன் வழிகளில் நடவாமல், பொருளாசைக்குச் சாய்ந்து, பரிதானம் வாங்கி, நியாயத்தைப் புரட்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ின் மூப்பர் எல்லாரும் கூட்டங்கூடி, ராமாவிலிருந்த சாமுவேலினிடத்தில் வந்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 ஜாதிகளுக்குள்ளும் இருக்கிறபடி, எங்களை நியாயம் விசாரிக்கிறதற்கு, ஒரு ராஜாவை ஏற்படுத்தவேண்டு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 ஜாதிகளுக்குள்ளும் இருக்கிறபடி, எங்களை நியாயம் விசாரிக்கிறதற்கு, ஒரு ராஜாவை ஏற்படுத்தவேண்டு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 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 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 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 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அவர்கள் சொல்லைக்கேள்; ஆனாலும் உன் அபிப்பிராயத்தைக் காட்டும்படி அவர்களை ஆளும் ராஜாவின் காரியம் இன்னது என்று அவர்களுக்குத் திடசாட்சியாய்த் தெரியப்படுத்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ாமுவேல், ஒரு ராஜா வேண்டும் என்று தன்னிடத்தில் கேட்ட ஜனங்களுக்குக் கர்த்தருடைய வார்த்தைகளையெல்லாம் சொல்லி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குமாரத்திகளைப் பரிமளதைலம் செய்கிறவர்களாகவும், சமையல் பண்ணுகிறவர்களாகவும், அப்பம் சுடுகிறவர்களாகவும் வைத்துக்கொள்ள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வயல்களிலும், உங்கள் திராட்சத்தோட்டங்களிலும், உங்கள் ஒலிவத்தோப்புகளிலும், நல்லவைகளை எடுத்துக்கொண்டு, தன் ஊழியக்காரருக்குக் கொடு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தானியத்திலும் உங்கள் திராட்சப்பலனிலும் தசமபாகம் வாங்கி, தன் பிரதானிகளுக்கும் தன் சேவகர்களுக்கும் கொட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வேலைக்காரரையும், உங்கள் வேலைக்காரிகளையும், உங்களில் திறமையான வாலிபரையும், உங்கள் கழுதைகளையும் எடுத்து தன்னுடைய வேலைக்கு வைத்துக்கொள்ள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வேலைக்காரரையும், உங்கள் வேலைக்காரிகளையும், உங்களில் திறமையான வாலிபரையும், உங்கள் கழுதைகளையும் எடுத்து தன்னுடைய வேலைக்கு வைத்துக்கொள்ள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ஆடுகளிலே பத்தில் ஒன்று எடுத்துக்கொள்ளுவான்; நீங்கள் அவனுக்கு வேலையாட்களா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தெரிந்துகொண்ட உங்கள் ராஜாவினிமித்தம் அந்நாளிலே முறையிடுவீர்கள்; ஆனாலும் கர்த்தர் அந்நாளிலே உங்களுக்குச் செவிகொடுக்கமாட்ட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் சாமுவேலின் சொல்லைக் கேட்க மனதில்லாமல்; அப்படியல்ல, எங்களுக்கு ஒரு ராஜா இருக்கத்தான் 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ல ஜாதிகளையும் போல நாங்களும் இருப்போம்; எங்கள் ராஜா எங்களை நியாயம் விசாரித்து, எங்களுக்கு முன்பாகப் புறப்பட்டு, எங்கள் யுத்தங்களை நடத்தவேண்டு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ல ஜாதிகளையும் போல நாங்களும் இருப்போம்; எங்கள் ராஜா எங்களை நியாயம் விசாரித்து, எங்களுக்கு முன்பாகப் புறப்பட்டு, எங்கள் யுத்தங்களை நடத்தவேண்டு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முவேல் ஜனங்களின் வார்த்தைகளையெல்லாம் கேட்டு, அவைகளைக் கர்த்தரிடத்தில் தெரியப்படுத்த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 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 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మూయేలు వృద్ధుడైనప్పుడు తన కుమారులను ఇశ్రా యేలీయులమీద న్యాయాధిపతులుగా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ని జ్యేష్ఠకుమారుని పేరు యోవేలు; రెండవవాని పేరు అబీయ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ీరు బెయేర్షెబాలో న్యాయాధిపతులుగా ఉండిరి. అతని కుమారులు అతని ప్రవర్తనను అనుసరింపక, ధనాపేక్షకుల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ంచములు పుచ్చుకొని న్యాయమును త్రిప్పివ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యేలీయుల పెద్దలందరు కూడి రామాలో సమూయేలున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చిత్తగించుము, నీవు వృద్ధుడవు, నీ కుమారులు నీ ప్రవర్తనవంటి ప్రవర్తన గలవారు కారు గనుక, సకలజన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్యాదచొప్పున మాకు ఒక రాజును నియమింపుము, అతడు మాకు న్యాయము తీర్చునని అతనితో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ాకు న్యాయము తీర్చుటకై రాజును నియమింపుమని వారు అనిన మాట సమూయేలు దృష్టికి ప్రతికూలముగా ఉ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సమూయేలు యెహోవాను ప్రార్థన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ందుకు యెహోవా సమూయేలునకు సెలవిచ్చినదేమనగాజనులు నీతో చెప్పిన మాటలన్నిటి ప్రకారము జరిగింపుము;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విసర్జింపలేదుగాని తమ్మును ఏలకుండ నన్నే విసర్జించ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వారు నన్ను విసర్జించి, యితర దేవతలను పూజించి, నేను ఐగుప్తులోనుండి వారిని రప్పించిన నాటి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టివరకు తాము చేయుచువచ్చిన కార్యములన్నిటి ప్రకారముగా వారు నీయెడలను జరిగించుచున్నారు; వారు చెప్ప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ు అంగీకర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యితే వారిని ఏలబోవు రాజు ఎట్టివాడగునో నీవే సాక్షివై వారికి దృఢముగా తెలియ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సమూయేలు తనను, రాజును అడిగిన జనులకు యెహోవా మాటలన్ని విని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ఈలాగున చెప్పెనుమిమ్మును ఏలబోవు రాజు ఎట్టివాడగుననగా, అతడు మీ కుమారులను పట్టుకొని, తన రథ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లుటకును తన గుఱ్ఱములను కాపాడుటకును వారిని ఉంచుకొనును, కొందరు అతని రథముల ముందర పరగెత్త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మరియు అతడు వారిని తన సైన్యములో సహస్రాధిపతులుగాను పంచదశాధిపతులుగాను నియమించును; తన భూ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న్నుటకును వాటి పంటను కోయుటకును తన యుద్ధా యుధములను తన రథముల సామానులను చేయుటకున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్పర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మీ కుమార్తెలను భక్ష్యకారిణులుగాను బోనకత్తెలుగాను రొట్టెలు కాల్చువారిని గాను పెట్ట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ీ పొలములలోను మీ ద్రాక్షతోటలలోను ఒలీవతోటలలోను శ్రేష్ఠమైనవాటిని తీసికొని తన సేవకులక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మీ ధాన్యములోను ద్రాక్ష పండ్లలోను పదియవ భాగము తీసి తన పరివారజనమునకును సేవకులకును ఇ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మీ దాసులను మీ పనికత్తెలను మీ పశువులలోను గార్దభములలోను శ్రేష్ఠమైన వాటిని1 పట్టుకొని తన పని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మీ మందలో పదియవభాగము పట్టుకొనును, మీమట్టుకు మీరు అతనికి దాసుల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ఆ దినమున మీరు కోరు కొనిన రాజునుబట్టి మీరు మొఱ్ఱపెట్టినను యెహోవా మీ మొఱ్ఱవినక పోవు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అయినను జనులు సమూయేలు యొక్క మాట చెవిని బెట్టనొల్లకఆలాగున కాద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జనములు చేయురీతిని మేమును చేయునట్లుమాకు రాజుకావలెను, మా రాజు మాకు న్యాయము తీర్చును, మా ముంద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చు అతడే మా యుద్ధములను జరిగించు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సమూయేలు జనులయొక్క మాటలన్నిటిని విని యెహోవా సన్ని ధిని వాటిని వివర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గనుక యెహోవానీవు వారి మాటలు విని వారికి ఒక రాజును నియమించుమని సమూయేలునకు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ూయేలుమీరందరు మీ మీ గ్రామములకు పొండని ఇశ్రాయేలీయులక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2026-10-21T04:46:30Z</dcterms:created>
  <dcterms:modified xsi:type="dcterms:W3CDTF">2026-10-21T04:46:30Z</dcterms:modified>
  <dc:title>1 సమూయేలు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