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கர்த்தரையே ஏகமாய்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நடத்தும் செயல்களெல்லாம் பார்த்தோரே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ாய்க் கிரியை செய்யும் வல்லோ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ோரையும் ஏற்றுக் கொள்ளும்இயேசுவ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ாதி ராஜனாம் ஏசுராஜன் பூமியில் ஆட்சி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# 2 தேவனை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புரோடும் வீணையோடும் கர்த்த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த்தினால் பாவங்களைப் போக்கினார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்காளமும் கைத் தாளமும் முழங்கிட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்காலமும் மாறாதவர் ஏசுவ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ரியனே சந்திரன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யதனை எங்கள் உள்ளம் அளித்தோ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ே கல்மழையே படைத்தோ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ாய் கல்மனதை உடைப்போர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களே, வாரி-பர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தனை அவர் பணிக்கே கொடுத்து நீர் #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ியவரே, பிரபுக்கள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வங்களை ஏசுவுக்காய் செலுத்தியே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்கடலே சமுத்திரம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யலையாய் ஊழியர்கள் எழும்பினார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தர்களே முன்னோடிகளே தேவனைத் துதியு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த்தை பரிசுத்தர்கள் நிரப்புவார் துதியுங்கள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2026-11-01T00:27:07Z</dcterms:created>
  <dcterms:modified xsi:type="dcterms:W3CDTF">2026-11-01T00:27:07Z</dcterms:modified>
  <dc:title>துதிப் பாடல்கள் : 108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