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் மரணமடைந்தபின், மோவாபியர் இஸ்ரவேலுக்கு விரோதமாய்க் கலகம்பண்ணிப் பிரிந்து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சியா சமாரியாவிலிருக்கிற தன் மேல்வீட்டிலிருந்து கிராதியின் வழியாய் விழுந்து, வியாதிப்பட்டு: இந்த வியாதி நீங்கிப் பிழைப்பேனா என்று எக்ரோனின் தேவனாகிய பாகால்சேபூபிடத்தில் போய் விசாரியுங்கள் என்று ஆட்களை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தூதன் திஸ்பியனாகிய எலியாவை நோக்கி: நீ எழுந்து, சமாரியாவுடைய ராஜாவின் ஆட்களுக்கு எதிர்ப்படப்போய்: இஸ்ரவேலிலே தேவன் இல்லையென்றா நீங்கள் எக்ரோனின் தேவனாகிய பாகால்சேபூபிடத்தில் விசாரிக்கப்போகிறீர்கள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ினிமித்தம் நீ ஏறின கட்டிலிலிருந்து இறங்காமல், சாகவே சாவாய் என்று கர்த்தர் சொல்லுகிறார் என்பதை அவர்களோடே சொல் என்றான்; அப்படியே எலியா போய்ச்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கள் அவனிடத்திற்குத் திரும்பிவந்தபோது: நீங்கள் திரும்பி வந்தது என்ன என்று அவன் அவர்களிடத்தில்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ர்கள்: ஒரு மனுஷன் எங்களுக்கு எதிர்ப்பட்டுவந்து: நீங்கள் உங்களை அனுப்பின ராஜாவினிடத்தில் திரும்பிப்போய், இஸ்ரவேலிலே தேவன் இல்லையென்றா நீ எக்ரோனின் தேவனாகிய பாகால்சேபூபிடத்தில் விசாரிக்கப்போகிறாய்; இதினிமித்தம் நீ ஏறின கட்டிலிலிருந்து இறங்காமல் சாகவே சாவாய் என்று கர்த்தர் சொல்லுகிறார் என்பதை அவனோடே சொல்லுங்கள் என்றான் என்று சொன்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அவர்களை நோக்கி: உங்களுக்கு எதிர்ப்பட்டு வந்து, இந்த வார்த்தைகளை உங்களிடத்தில் சொன்ன மனுஷன் எப்படிப் பட்டவன் என்று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கள்: அவன் மயிர் உடையைத் தரித்து, வார்க்கச்சையைத் தன் அரையிலே கட்டிக்கொண்டிருந்தான் என்றார்கள்; அப்பொழுது அவன்: திஸ்பியனாகிய எலியாதான் என்று சொல்லி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ிடத்திற்கு ஒரு தலைவனையும், அவனுடைய ஐம்பது சேவகரையும் அனுப்பினான்; மலையின் உச்சியில் உட்கார்ந்திருக்கிற அவனிடத்தில் இவன் ஏறிப்போய்: தேவனுடைய மனுஷனே, ராஜா உன்னை வரச்சொல்லுகிற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யா, அந்த ஐம்பதுபேரின் தலைவன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அக்கினி வானத்திலிருந்து இறங்கி, அவனையும் அவன் ஐம்பது பேரையும் பட்சித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படியும் அவனிடத்திற்கு வேறொரு தலைவனையும், அவனுடைய ஐம்பது சேவகரையும் அனுப்பினான். இவன் அவனை நோக்கி: தேவனுடைய மனுஷனே, ராஜா உன்னைச் சீக்கிரமாய் வரச்சொல்லுகிற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ியா அவர்களுக்குப் பிரதியுத்தரமாக: நான் தேவனுடைய மனுஷனானால், அக்கினி வானத்திலிருந்து இறங்கி, உன்னையும் உன் ஐம்பதுபேரையும் பட்சிக்கக்கடவது என்றான்; உடனே தேவனுடைய அக்கினி வானத்திலிருந்து இறங்கி, அவனையும் அவன் ஐம்பதுபேரையும் பட்சித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வும் மூன்றாந்தரம் ஒரு தலைவனையும், அவனுடைய ஐம்பது சேவகரையும் அனுப்பினான்; இந்த மூன்றாந்தலைவன் ஏறிவந்தபோது, எலியாவுக்கு முன்பாக முழங்காற்படியிட்டு, அவனை வேண்டிக்கொண்டு: தேவனுடைய மனுஷனே, என்னுடைய பிராணனும், உமது அடியாராகிய இந்த ஐம்பதுபேரின் பிராணனும் உமது பார்வைக்கு அருமையாயிருப்ப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க்கினி வானத்திலிருந்து இறங்கி, முந்தின இரண்டு தலைவரையும், அவரவருடைய ஐம்பது சேவகரையும் பட்சித்தது; இப்போதும் என்னுடைய பிராணன் உமது பார்வைக்கு அருமையாயிருப்பதாக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தூதன் எலியாவை நோக்கி: அவனோடேகூட இறங்கிப்போ, அவனுக்குப் பயப்படாதே என்றான்; அப்படியே அவன் எழுந்து அவனோடேகூட ராஜாவினிடத்திற்கு இறங்கிப் போய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ப் பார்த்து: இஸ்ரவேலிலே தேவன் இல்லையென்றா நீ எக்ரோனின் தேவனாகிய பாகால்சேபூபிடத்தில் விசாரிக்க ஆட்களைஅனுப்பினாய்; ஆதலால் நீ ஏறின கட்டிலிலிருந்து இறங்காமல் சாகவே சாவாய் என்று கர்த்தர்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ா சொன்ன கர்த்தருடைய வார்த்தையின்படியே அவன் இறந்து போனான்; அவனுக்குக் குமாரன் இல்லாதபடியினால், அவன் ஸ்தானத்திலே யூதாவின் ராஜாவாகிய யோசபாத்துடைய குமாரனான யோராமின் இரண்டாம் வருஷத்தில் யோராம் அவன் ஸ்தானத்தில் ராஜாவா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ச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ಅಹಾಬನು ಸತ್ತ ತರುವಾಯ ಮೋವಾಬ್ಯರು ಇಸ್ರಾಯೇಲ್ಯರಿಗೆ ವಿರೋಧವಾಗಿ ತಿರುಗಿ 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ಅಹಜ್ಯನು ಸಮಾರ್ಯ ದಲ್ಲಿರುವ ತನ್ನ ಮೇಲು ಮಾಳಿಗೆಯ ಜಾಲರು ಕಿಟಿಕಿ ಯಿಂದ ಬಿದ್ದು ರೋಗಿಷ್ಟನಾ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ರನ್ನು ಕರೆದು--ನೀವು ಎಕ್ರೋನಿನ ದೇವರಾದ ಬಾಳ್ಜೆಬೂಬನ ಬಳಿಗೆ ಹೋಗಿ--ನಾನು ಈ ರೋಗದಿಂದ ವಾಸಿಯಾ ಗುವೇನೋ ಇಲ್ಲ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ವಿಚಾರಿಸಲು ಅವರ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ಕರ್ತನ ದೂತನು ತಿಷ್ಬೀಯ ನಾದ ಎಲೀಯನಿಗೆ--ನೀನೆದ್ದು ಸಮಾರ್ಯದ ಅರಸನ ಸೇವಕರಿಗೆ ಎದುರಾಗಿ ಹೋಗಿ ಅವರಿಗೆ ಹೇಳಬೇಕ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ದ್ದೇನಂದರೆ--ಇಸ್ರಾಯೇಲ್ಯರಲ್ಲಿ ದೇವರು ಇಲ್ಲದೆ ಇರುವದರಿಂದಲೋ ನೀವು ಎಕ್ರೋನಿನ ದೇವ ರಾದ ಬಾಳ್ಜೆಬೂಬನನ್ನು ವಿಚಾರಿಸ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ೀ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ರ ನಿಮಿತ್ತ ನೀನು ಏರಿದ ಮಂಚದಿಂದ ಇಳಿಯದೆ ನಿಶ್ಚಯವಾಗಿ ಸಾಯುವಿ ಎಂದು ಕರ್ತನು ಹೇಳುತ್ತಾನೆ ಅಂದನು. ಆಗ ಎಲೀ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ೇವಕರು ಅವನ ಬಳಿಗೆ ತಿರುಗಿ ಬಂದಾಗ ಅವನು ಅವರಿಗೆ--ನೀವು ಈಗ ತಿರುಗಿ ಬಂದದ್ದ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ಅವನಿಗೆ ಹೇಳಿದ್ದೇನಂದರೆ--ಒಬ್ಬ ಮನು ಷ್ಯನು ಎದುರಾಗಿ ಬಂದು ನಮಗೆ--ನೀವು ನಿಮ್ಮನ್ನು ಕಳುಹಿಸಿದ ಅರಸ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 ಹೋಗಿ-- ಇಸ್ರಾ ಯೇಲ್ಯರಲ್ಲಿ ದೇವರು ಇಲ್ಲದೆ ಇರುವದರಿಂದಲೋ ನೀನು ಎಕ್ರೋನಿನ ದೇವರಾದ ಬಾಳ್ಜೆಬೂಬ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ಾರಿಸುವದಕ್ಕೆ ಕಳುಹಿಸುವದೇನು? ಇದರ ನಿಮಿತ್ತ ನೀನು ಏರಿದ ಮಂಚದಿಂದ ಇಳಿಯದೆ ನಿಶ್ಚಯವಾಗಿ ಸಾಯುವಿ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ಂಬದಾಗಿ ಅವನಿಗೆ ಹೇ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ು ಅವರಿಗೆನಿಮಗೆದುರಾಗಿ ಬಂದು ಈ ಮಾತುಗಳನ್ನು ನಿಮಗೆ ಹೇಳಿದ ಮನುಷ್ಯನು ಯಾವ ತರದವನಾಗಿದ್ದಾನೆ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ಕ್ಕವರು--ಅವನು ಕೂದಲುಳ್ಳ ಮನು ಷ್ಯನು; ಅವನ ನಡುವಿನ ಸುತ್ತಲು ತೊಗಲಿನ ನಡುಕಟ್ಟು ಇತ್ತು ಅಂದರು.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--ತಿಷ್ಬೀಯನಾದ ಎಲೀಯ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ರಸನು ಐವತ್ತು ಮಂದಿಗೆ ಪ್ರಧಾನನನ್ನು ಅವನ ಐವತ್ತು ಮಂದಿಯ ಸಂಗಡ ಇವನ ಬಳಿಗೆ ಕಳುಹಿಸಿದನು. ಅವನು ಇವ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ಾಗ ಇಗೋ, ಇವನು ಬೆಟ್ಟದ ತುದಿಯ ಮೇಲೆ ಕುಳಿತಿದ್ದನು. ಆಗ ಅವನು ಎಲೀಯನಿಗೆ--ದೇವರ ಮನುಷ್ಯನೇ, ಇಳಿದು ಬಾ ಎಂದು ಅರ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ಕ್ಕೆ ಎಲೀಯನು ಐವತ್ತು ಮಂದಿಯ ಪ್ರಧಾನನಿಗೆ ಪ್ರತ್ಯುತ್ತರವಾಗಿ--ನಾನು ದೇವರ ಮನುಷ್ಯನಾಗಿದ್ದರೆ ಬೆಂಕ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ಾಶದಿಂದ ಇಳಿದು ನಿನ್ನನ್ನೂ ನಿನ್ನ ಐವತ್ತು ಮಂದಿಯನ್ನೂ ದಹಿಸಿಬಿಡಲಿ ಅಂದನು. ತಕ್ಷಣವೇ ಬೆಂಕಿಯು ಆಕಾಶದಿಂದ ಇಳ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ೂ ಅವನ ಐವತ್ತು ಮಂದಿಯನ್ನೂ ದಹಿಸಿ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ಿರುಗಿ ಅರಸನು ಇವನ ಬಳಿಗೆ ಐವತ್ತು ಮಂದಿಯ ಪ್ರಧಾನ ನನ್ನೂ ಅವನ ಐವತ್ತು ಮಂದಿಯನ್ನೂ ಕಳುಹಿಸಿದನು. ಅವನು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ನಿಗೆ--ದೇವರ ಮನುಷ್ಯನೇ, ಬೇಗ ಇಳಿದು ಬಾ ಎಂದು ಅರಸನು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ಎಲೀಯನು ಅವರಿಗೆ ಪ್ರತ್ಯುತ್ತರವಾಗಿನಾನು ದೇವರ ಮನುಷ್ಯನಾಗಿದ್ದರೆ ಬೆಂಕಿಯು ಆಕಾಶ ದಿಂದ ಇಳಿದು ನಿನ್ನನ್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ವತ್ತು ಮಂದಿಯನ್ನೂ ದಹಿಸಿಬಿಡಲಿ ಅಂದನು. ತಕ್ಷಣವೇ ದೇವರ ಬೆಂಕಿಯು ಆಕಾಶದಿಂದ ಇಳಿದು ಅವನನ್ನೂ ಅವನ ಐವತ್ತು ಮಂದಿ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ಟ್ಟು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ಿರುಗಿ ಅವನು ಐವತ್ತು ಮಂದಿಯ ಪ್ರಧಾನನಾದ ಮೂರನೆಯವ ನನ್ನೂ ಅವನ ಐವತ್ತು ಮಂದಿಯನ್ನೂ ಕಳುಹಿಸಿದನು. ಈ ಐ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ಗೆ ಪ್ರಧಾನನಾದ ಮೂರನೆಯ ವನು ಬಂದು ಎಲೀಯನ ಮುಂದೆ ತನ್ನ ಮೊಣ ಕಾಲೂರಿಕೊಂಡು ಇವನಿಗೆ--ದೇವರ ಮನುಷ್ಯನೇ,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ಯೆತೋರು, ನನ್ನ ಪ್ರಾಣವೂ ನಿನ್ನ ಸೇವಕ ರಾದ ಈ ಐವತ್ತು ಮಂದಿಯ ಪ್ರಾಣಗಳೂ ನಿನ್ನ ಸಮ್ಮುಖದಲ್ಲಿ ಅಮೂಲ್ಯ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ಗೋ, ಬೆಂಕಿಯು ಆಕಾಶದಿಂದ ಇಳಿದು ಮೊದಲಿನ ಇಬ್ಬರು ಪ್ರಧಾನರನ್ನೂ ಅವರ ಐವತ್ತು ಮಂದಿಯನ್ನೂ ದಹಿ ಸಿಬಿಟ್ಟಿತ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ಗ ನನ್ನ ಪ್ರಾಣವು ನಿನ್ನ ಸಮ್ಮುಖದಲ್ಲಿ ಅಮೂಲ್ಯವಾಗಿರಲಿ ಎಂದು ಹೇಳಿ ಅವ ನನ್ನು ಬೇ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ಕರ್ತನ ದೂತನು ಎಲೀಯನಿಗೆ--ಅವನ ಸಂಗಡ ಇಳಿದು ಹೋಗು; ಅವನಿಗೆ ಭಯಪಡಬೇಡ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ಾಗೆಯೇ ಅವನು ಎದ್ದು ಅವನ ಸಂಗಡ ಅರಸನ ಬಳಿಗೆ ಇಳಿದು ಹೋಗಿ ಅವನಿಗೆ--ಆತನ ವಾಕ್ಯವನ್ನು ವಿಚಾರಿಸಲು ಇಸ್ರಾಯೇಲ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ಇಲ್ಲವೆಂದು ನೀನು ಎಕ್ರೋ ನಿನ ದೇವರಾದ ಬಾಳ್ಜೆಬೂಬನನ್ನು ವಿಚಾರಿಸಲು ಜನ ರನ್ನು ಕಳುಹಿಸಿದ ಕಾರಣ ನೀನು ಏರಿದ ಮಂ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ಂದ ಇಳಿಯದೆ ನಿಶ್ಚಯವಾಗಿ ಸಾಯುವಿ ಎಂದು ಕರ್ತನು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ಾಗೆಯೇ ಎಲೀ ಯನು ಹೇಳಿದ ಕರ್ತನ ವಾಕ್ಯದ ಪ್ರಕಾರವೇ ಅವನು ಸತ್ತು ಹೋದನು; ಅವನಿಗೆ ಮಗನು ಇಲ್ಲದ್ದರಿಂದ ಯೆಹ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ಯೆಹೋಷಾಫಾಟನ ಮಗ ನಾಗಿರುವ ಯೋರಾಮನ ಆಳ್ವಿಕೆಯ ಎರಡನೇ ವರುಷ ದಲ್ಲಿ ಯೋರಾಮನು ಅವನಿಗೆ ಬದಲಾಗಿ ಅರಸ 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ಹಜ್ಯನು ಮಾಡಿದ ಇತರ ಕ್ರಿಯೆಗಳು ಇಸ್ರಾಯೇಲಿನ ಅರಸುಗಳ ವೃತಾಂತಗಳ 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2026-10-20T05:18:51Z</dcterms:created>
  <dcterms:modified xsi:type="dcterms:W3CDTF">2026-10-20T05:18:51Z</dcterms:modified>
  <dc:title>2 ಅರಸುಗಳು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