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 நீ தீருவின் அதிபதியை நோக்கி கர்த்தராகிய ஆண்டவர் உரைக்கிறது என்னவென்றால், உன் இருதயம் மேட்டிமைகொண்டு: நான் தேவன், நான் சமுத்திரத்தின் நடுவே தேவாசனத்தில் வீற்றிருக்கிறேனென்று நீ சொல்லி, உன் இருதயத்தை தேவனின் இருதயத்தைப்போல் ஆக்கினாலும், நீ மனுஷனேயல்லாமல் தேவனல்ல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 நீ தீருவின் அதிபதியை நோக்கி கர்த்தராகிய ஆண்டவர் உரைக்கிறது என்னவென்றால், உன் இருதயம் மேட்டிமைகொண்டு: நான் தேவன், நான் சமுத்திரத்தின் நடுவே தேவாசனத்தில் வீற்றிருக்கிறேனென்று நீ சொல்லி, உன் இருதயத்தை தேவனின் இருதயத்தைப்போல் ஆக்கினாலும், நீ மனுஷனேயல்லாமல் தேவனல்ல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 நீ தீருவின் அதிபதியை நோக்கி கர்த்தராகிய ஆண்டவர் உரைக்கிறது என்னவென்றால், உன் இருதயம் மேட்டிமைகொண்டு: நான் தேவன், நான் சமுத்திரத்தின் நடுவே தேவாசனத்தில் வீற்றிருக்கிறேனென்று நீ சொல்லி, உன் இருதயத்தை தேவனின் இருதயத்தைப்போல் ஆக்கினாலும், நீ மனுஷனேயல்லாமல் தேவனல்ல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தானியேலைப்பார்க்கிலும் நீ ஞானவான்; இரகசியமானதொன்றும் உனக்கு மறைபொருள் அல்ல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உன் ஞானத்தினாலும் உன் புத்தியினாலும் பொருள் சம்பாதித்து, பொன்னையும் வெள்ளியையும் உன் பொக்கிஷசாலைகளில் சேர்த்துக்கொண்ட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உன் ஞானத்தினாலும் உன் புத்தியினாலும் பொருள் சம்பாதித்து, பொன்னையும் வெள்ளியையும் உன் பொக்கிஷசாலைகளில் சேர்த்துக்கொண்ட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வியாபாரத்தினாலும் உன் மகா ஞானத்தினாலும் உன் பொருளைப் பெருகப்பண்ணினாய்; உன் இருதயம் உன் செல்வத்தினால் மேட்டிமையா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வியாபாரத்தினாலும் உன் மகா ஞானத்தினாலும் உன் பொருளைப் பெருகப்பண்ணினாய்; உன் இருதயம் உன் செல்வத்தினால் மேட்டிமையா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ர்த்தராகிய ஆண்டவர் சொல்லுகிறது என்னவென்றால்: நீ உன் இருதயத்தை தேவனின் இருதயத்தைப்போல ஆக்குகிறபடியினால்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ஜாதிகளில் மகா பலவான்களாகிய மறுதேசத்தார் உனக்கு விரோதமாய் வரப்பண்ணுவேன்; அவர்கள் உன் ஞானத்தின் அழகுக்கு விரோதமாய்த் தங்கள் பட்டயங்களை உருவி, உன் மினுக்கைக் குலைத்துப்போட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ஜாதிகளில் மகா பலவான்களாகிய மறுதேசத்தார் உனக்கு விரோதமாய் வரப்பண்ணுவேன்; அவர்கள் உன் ஞானத்தின் அழகுக்கு விரோதமாய்த் தங்கள் பட்டயங்களை உருவி, உன் மினுக்கைக் குலைத்துப்போட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னைக் குழியிலே விழத்தள்ளுவார்கள்; நீ சமுத்திரங்களின் நடுவே கொலையுண்டு சாகிறவர்களைப்போல் சா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னைக் கொல்லுகிறவனுக்கு முன்பாக: நான் தேவனென்று நீ சொல்வாயோ? உன்னைக் குத்திப்போடுகிறவன் கைக்கு நீ மனுஷனேயல்லாமல் தேவனல்லவே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னைக் கொல்லுகிறவனுக்கு முன்பாக: நான் தேவனென்று நீ சொல்வாயோ? உன்னைக் குத்திப்போடுகிறவன் கைக்கு நீ மனுஷனேயல்லாமல் தேவனல்லவே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தேசத்தாரின் கையினால் நீ விருத்தசேதனமில்லாதவர்கள் சாவதுபோல் சாவாய்; நான் இதைச் சொன்ன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தேசத்தாரின் கையினால் நீ விருத்தசேதனமில்லாதவர்கள் சாவதுபோல் சாவாய்; நான் இதைச் சொன்னே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 நீ தீரு ராஜாவைக்குறித்துப் புலம்பி அவனை நோக்கி: கர்த்தராகிய ஆண்டவர் உரைக்கிறது என்னவென்றால். நீ விசித்திரமாய்ச் செய்யப்பட்ட முத்திரைமோதிரம்; நீ ஞானத்தால் நிறைந்தவன்; பூரண அழகுள்ள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புத்திரனே நீ தீரு ராஜாவைக்குறித்துப் புலம்பி அவனை நோக்கி: கர்த்தராகிய ஆண்டவர் உரைக்கிறது என்னவென்றால். நீ விசித்திரமாய்ச் செய்யப்பட்ட முத்திரைமோதிரம்; நீ ஞானத்தால் நிறைந்தவன்; பூரண அழகுள்ள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ேவனுடைய தோட்டமாகிய ஏதேனில் இருந்தவன்; பத்மராகம் புஷ்பராகம், வைரம், படிகப்பச்சை, கோமேதகம், யஸ்பி, இந்திரநீலம், மரகதம், மாணிக்கம் முதலான சகவித இரத்தினங்களும் பொன்னும் உன்னை மூடிக்கொண்டிருக்கிறது சிருஷ்டிக்கப்பட்ட நாளில் உன் மேளவாத்தியங்களும் உன் நாகசுரங்களும் உன்னிடத்தில் ஆயத்தப்பட்ட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ேவனுடைய தோட்டமாகிய ஏதேனில் இருந்தவன்; பத்மராகம் புஷ்பராகம், வைரம், படிகப்பச்சை, கோமேதகம், யஸ்பி, இந்திரநீலம், மரகதம், மாணிக்கம் முதலான சகவித இரத்தினங்களும் பொன்னும் உன்னை மூடிக்கொண்டிருக்கிறது சிருஷ்டிக்கப்பட்ட நாளில் உன் மேளவாத்தியங்களும் உன் நாகசுரங்களும் உன்னிடத்தில் ஆயத்தப்பட்ட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ேவனுடைய தோட்டமாகிய ஏதேனில் இருந்தவன்; பத்மராகம் புஷ்பராகம், வைரம், படிகப்பச்சை, கோமேதகம், யஸ்பி, இந்திரநீலம், மரகதம், மாணிக்கம் முதலான சகவித இரத்தினங்களும் பொன்னும் உன்னை மூடிக்கொண்டிருக்கிறது சிருஷ்டிக்கப்பட்ட நாளில் உன் மேளவாத்தியங்களும் உன் நாகசுரங்களும் உன்னிடத்தில் ஆயத்தப்பட்ட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காப்பாற்றுகிறதற்காக அபிஷேகம்பண்ணப்பட்ட கேருப்; தேவனுடைய பரிசுத்த பர்வதத்தில் உன்னை வைத்தேன்; அக்கினிமயமான கற்களின் நடுவே உலாவின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காப்பாற்றுகிறதற்காக அபிஷேகம்பண்ணப்பட்ட கேருப்; தேவனுடைய பரிசுத்த பர்வதத்தில் உன்னை வைத்தேன்; அக்கினிமயமான கற்களின் நடுவே உலாவின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சிருஷ்டிக்கப்பட்ட நாள் துவக்கி உன்னில் அநியாயம் கண்டுபிடிக்கப்பட்டதுமட்டும், உன் வழிகளில் குறையற்றிருந்த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ியாபாரத்தின் மிகுதியினால், உன் கொடுமை அதிகரித்து நீ பாவஞ்செய்தாய்; ஆகையால் நான் உன்னை தேவனுடைய பர்வதத்திலிருந்து ஆகாதவனென்று தள்ளி, காப்பாற்றுகிற கேருபாய் இருந்த உன்னை அக்கினிமயமான கற்களின் நடுவே இராதபடிக்கு அழித்துப்போட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ியாபாரத்தின் மிகுதியினால், உன் கொடுமை அதிகரித்து நீ பாவஞ்செய்தாய்; ஆகையால் நான் உன்னை தேவனுடைய பர்வதத்திலிருந்து ஆகாதவனென்று தள்ளி, காப்பாற்றுகிற கேருபாய் இருந்த உன்னை அக்கினிமயமான கற்களின் நடுவே இராதபடிக்கு அழித்துப்போட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வியாபாரத்தின் மிகுதியினால், உன் கொடுமை அதிகரித்து நீ பாவஞ்செய்தாய்; ஆகையால் நான் உன்னை தேவனுடைய பர்வதத்திலிருந்து ஆகாதவனென்று தள்ளி, காப்பாற்றுகிற கேருபாய் இருந்த உன்னை அக்கினிமயமான கற்களின் நடுவே இராதபடிக்கு அழித்துப்போட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அழகினால் உன் இருதயம் மேட்டிமையாயிற்று; உன் மினுக்கினாலுண்டான ஞானத்தைக் கெடுத்தாய்; உன்னைத் தரையிலே தள்ளிப்போடுவேன்; ராஜாக்கள் உன்னைப் பார்க்கும்படி உன்னை அவர்களுக்கு முன்பாக வேடிக்கையாக்க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அழகினால் உன் இருதயம் மேட்டிமையாயிற்று; உன் மினுக்கினாலுண்டான ஞானத்தைக் கெடுத்தாய்; உன்னைத் தரையிலே தள்ளிப்போடுவேன்; ராஜாக்கள் உன்னைப் பார்க்கும்படி உன்னை அவர்களுக்கு முன்பாக வேடிக்கையாக்க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அக்கிரமங்களின் ஏராளத்தினாலும், உன் வியாபாரத்தின் அநீதத்தினாலும் உன் பரிசுத்த ஸ்தலங்களைப் பரிசுத்தக்குலைச்சலாக்கினாய்; ஆகையால் உன்னைப் பட்சிப்பதாகிய ஒரு அக்கினியை நான் உன் நடுவிலிருந்து புறப்படப்பண்ணி, உன்னைப்பார்க்கிற எல்லாருடைய கண்களுக்கு முன்பாகவும் உன்னைப் பூமியின்மேல் சாம்பலாக்க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அக்கிரமங்களின் ஏராளத்தினாலும், உன் வியாபாரத்தின் அநீதத்தினாலும் உன் பரிசுத்த ஸ்தலங்களைப் பரிசுத்தக்குலைச்சலாக்கினாய்; ஆகையால் உன்னைப் பட்சிப்பதாகிய ஒரு அக்கினியை நான் உன் நடுவிலிருந்து புறப்படப்பண்ணி, உன்னைப்பார்க்கிற எல்லாருடைய கண்களுக்கு முன்பாகவும் உன்னைப் பூமியின்மேல் சாம்பலாக்க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அக்கிரமங்களின் ஏராளத்தினாலும், உன் வியாபாரத்தின் அநீதத்தினாலும் உன் பரிசுத்த ஸ்தலங்களைப் பரிசுத்தக்குலைச்சலாக்கினாய்; ஆகையால் உன்னைப் பட்சிப்பதாகிய ஒரு அக்கினியை நான் உன் நடுவிலிருந்து புறப்படப்பண்ணி, உன்னைப்பார்க்கிற எல்லாருடைய கண்களுக்கு முன்பாகவும் உன்னைப் பூமியின்மேல் சாம்பலாக்க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ில் உன்னை அறிந்த அனைவரும் உன்னிமித்தம் திகைப்பார்கள்; மகா பயங்கரமாவாய்; இனி ஒருபோதும் இருக்கமாட்டாய் என்று உரைக்கிறார் என்று சொல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ங்களில் உன்னை அறிந்த அனைவரும் உன்னிமித்தம் திகைப்பார்கள்; மகா பயங்கரமாவாய்; இனி ஒருபோதும் இருக்கமாட்டாய் என்று உரைக்கிறார் என்று சொல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புத்திரனே, நீ உன் முகத்தைச் ஏதோனுக்கு எதிராகத் திருப்பி, அதற்கு விரோதமாகத் தீர்க்கதரிசனம் உரைத்து, சொல்லவேண்டியது என்னவென்றால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தேவன் சொல்லுகிறார்; சீதோனே, இதோ, நான் உனக்கு விரோதமாக வந்து, உன் நடுவிலே மகிமைப்படுவேன்; நான் அதிலே நியாயத்தீர்ப்புகளைச் செய்து, அதிலே பரிசுத்தரென்று விளங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தேவன் சொல்லுகிறார்; சீதோனே, இதோ, நான் உனக்கு விரோதமாக வந்து, உன் நடுவிலே மகிமைப்படுவேன்; நான் அதிலே நியாயத்தீர்ப்புகளைச் செய்து, அதிலே பரிசுத்தரென்று விளங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தேவன் சொல்லுகிறார்; சீதோனே, இதோ, நான் உனக்கு விரோதமாக வந்து, உன் நடுவிலே மகிமைப்படுவேன்; நான் அதிலே நியாயத்தீர்ப்புகளைச் செய்து, அதிலே பரிசுத்தரென்று விளங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அதிலே கொள்ளைநோயையும், அதின் வீதிகளில் இரத்தத்தையும் வரப்பண்ணுவேன்; அதற்கு விரோதமாய்ச் சுற்றிலும் வந்த பட்டயத்தினால் காயம்பட்டவர்கள் அதின் நடுவிலே வெட்டுண்டு விழுவார்கள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அதிலே கொள்ளைநோயையும், அதின் வீதிகளில் இரத்தத்தையும் வரப்பண்ணுவேன்; அதற்கு விரோதமாய்ச் சுற்றிலும் வந்த பட்டயத்தினால் காயம்பட்டவர்கள் அதின் நடுவிலே வெட்டுண்டு விழுவார்கள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வம்சத்தாரை இகழ்ந்த அவர்களுடைய சுற்றுப்புறத்தாராகிய அனைவரிலும், இனித் தைக்கிறமுள்ளும் நோவுண்டாக்குகிற நெரிஞ்சிலும் அவர்களுக்கு இராது; அப்பொழுது நான் கர்த்தராகிய ஆண்டவரென்று அறிந்துகொள்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வம்சத்தாரை இகழ்ந்த அவர்களுடைய சுற்றுப்புறத்தாராகிய அனைவரிலும், இனித் தைக்கிறமுள்ளும் நோவுண்டாக்குகிற நெரிஞ்சிலும் அவர்களுக்கு இராது; அப்பொழுது நான் கர்த்தராகிய ஆண்டவரென்று அறிந்துகொள்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் சொல்லுகிறது என்னவென்றால், நான் இஸ்ரவேல் வம்சத்தாரை அவர்கள் சிதறடிக்கப்பட்டிருக்கிற ஜனங்களிடத்திலிருந்து சேர்த்துக்கொண்டுவந்து, அவர்களால் ஜாதிகளின் கண்களுக்குமுன்பாகப் பரிசுத்தரென்று விளங்கும்போது, அவர்கள் என் தாசனாகிய யாக்கோபுக்கு நான் கொடுத்த தங்களுடைய தேசத்திலே குடியிருப்ப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் சொல்லுகிறது என்னவென்றால், நான் இஸ்ரவேல் வம்சத்தாரை அவர்கள் சிதறடிக்கப்பட்டிருக்கிற ஜனங்களிடத்திலிருந்து சேர்த்துக்கொண்டுவந்து, அவர்களால் ஜாதிகளின் கண்களுக்குமுன்பாகப் பரிசுத்தரென்று விளங்கும்போது, அவர்கள் என் தாசனாகிய யாக்கோபுக்கு நான் கொடுத்த தங்களுடைய தேசத்திலே குடியிருப்ப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் சொல்லுகிறது என்னவென்றால், நான் இஸ்ரவேல் வம்சத்தாரை அவர்கள் சிதறடிக்கப்பட்டிருக்கிற ஜனங்களிடத்திலிருந்து சேர்த்துக்கொண்டுவந்து, அவர்களால் ஜாதிகளின் கண்களுக்குமுன்பாகப் பரிசுத்தரென்று விளங்கும்போது, அவர்கள் என் தாசனாகிய யாக்கோபுக்கு நான் கொடுத்த தங்களுடைய தேசத்திலே குடியிருப்ப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ுடைய சுற்றுப்புறத்தாரில் அவர்களை இகழ்ந்த அனைவரிலும் நான் நியாயத்தீர்ப்புகளைச் செய்யும்போது, அவர்கள் அதிலே சுகமாய்க் குடியிருந்து, வீடுகளைக் கட்டி திராட்சத்தோட்டங்களை நாட்டி, சுகமாய் வாழ்ந்து நான் தங்கள் தேவனாகிய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ுடைய சுற்றுப்புறத்தாரில் அவர்களை இகழ்ந்த அனைவரிலும் நான் நியாயத்தீர்ப்புகளைச் செய்யும்போது, அவர்கள் அதிலே சுகமாய்க் குடியிருந்து, வீடுகளைக் கட்டி திராட்சத்தோட்டங்களை நாட்டி, சுகமாய் வாழ்ந்து நான் தங்கள் தேவனாகிய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ுடைய சுற்றுப்புறத்தாரில் அவர்களை இகழ்ந்த அனைவரிலும் நான் நியாயத்தீர்ப்புகளைச் செய்யும்போது, அவர்கள் அதிலே சுகமாய்க் குடியிருந்து, வீடுகளைக் கட்டி திராட்சத்தோட்டங்களை நாட்டி, சுகமாய் வாழ்ந்து நான் தங்கள் தேவனாகிய கர்த்தர் என்று அறிந்துகொள்வார்கள் என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 ವಾಕ್ಯವು ಮತ್ತೆ ಬಂದು ನನಗೆ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ತೂರಿನ ಪ್ರಭುವಿಗೆ ಹೇಳಬೇಕಾದದ್ದೇನಂದರೆ, ದೇವ ರಾದ ಕರ್ತನು ಹೀಗೆ ಹೇಳುತ್ತಾನೆ--ನಿನ್ನ ಹೃದ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ಿಸಲ್ಪಟ್ಟಿದ್ದರಿಂದ--ನಾನೇ ದೇವರು ದೇವರ ಸ್ಥಾನದಲ್ಲಿ ಸಮುದ್ರಗಳ ಮಧ್ಯದಲ್ಲಿ ಕುಳಿತುಕೊಂಡಿ ರುವೆ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ರಿಂದ ನೀನು ದೇವರಲ್ಲ, ಮನು ಷ್ಯನೇ; ಆದರೂ ನೀನು ನಿನ್ನ ಹೃದಯವನ್ನು ದೇವರ ಹೃದಯದಂತೆ ಮಾಡಿಕೊಂಡಿರು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ಗೋ, ನೀನು ದಾನಿಯೇಲನಿಗಿಂತ ಜ್ಞಾನಿಯಾಗಿರುವೆ; ರಹಸ್ಯವಾದದ್ದು ಏನಿದ್ದರೂ ನಿನಗೆ ಮರೆಯಾಗಿ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ನ್ನ ಜ್ಞಾನ ದಿಂದಲೂ ವಿವೇಕದಿಂದಲೂ ನಿನಗೆ ದ್ರವ್ಯವನ್ನುಂಟು ಮಾಡಿಕೊಂಡಿರುವೆ. ಚಿನ್ನವನ್ನೂ ಬೆಳ್ಳಿಯನ್ನೂ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ಂಡಾರಗಳಲ್ಲಿ ಇಟ್ಟುಕೊಂಡಿರು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ನ್ನ ಅಧಿಕ ಜ್ಞಾನದಿಂದಲೂ ವ್ಯಾಪಾರದಿಂದಲೂ ಸಂಪತ್ತನ್ನು ವೃದ್ಧಿಮಾಡಿಕೊಂಡಿರುವಿ. ನಿನ್ನ ಆಸ್ತಿಯ ನಿಮಿತ್ತ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ೃದಯವು ಹೆಚ್ಚಿಸಿಕೊಂಡಿ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ದರಿಂದ ದೇವ ರಾದ ಕರ್ತನು ಹೀಗೆ ಹೇಳುತ್ತಾನೆ--ನೀನು ನಿನ್ನ ಹೃದಯವನ್ನು ದೇವರ ಹೃದಯದಂತೆ ಮಾಡಿಕೊಂಡ ದ್ದರಿಂದ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ಗೋ, ನಾನು ನಿನ್ನ ಮೇಲೆ ಭಯಂಕರ ವಾದ ಜನಾಂಗಗಳ ಅಪರಿಚಿತರನ್ನು ತರುತ್ತೇನೆ; ಅವರು ನಿನ್ನ ಜ್ಞಾನದ ಸೊಬಗಿ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ರುದ್ಧವಾಗಿ ಕತ್ತಿಯನ್ನು ಹಿರಿಯುವರು; ನಿನ್ನ ಪ್ರಕಾಶವನ್ನು ಕೆಡ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ಿನ್ನನ್ನು ಪಾತಾಳಕ್ಕೆ ತಳ್ಳಿಬಿಡುವರು, ಸಮುದ್ರಗಳ ಮಧ್ಯದಲ್ಲಿ ಹತವಾದವರ ಹಾಗೆ ನೀನು ಸಾಯು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ನ್ನನ್ನು ಕೊಲ್ಲಲು ಬರುವವನ ಮುಂದೆ ಇನ್ನು ನಾನು ದೇವರೆಂದು ಹೇಳುವಿಯೋ? ನಿನ್ನನ್ನು ಕೊಲ್ಲುವವನ ಕೈಯಲ್ಲಿ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ಲ್ಲ ನರ ಪ್ರಾಣಿಯ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ನು ಅನ್ಯರ ಕೈಯಿಂದ ಸುನ್ನತಿ ಹೀನರ ಮರಣಕ್ಕೆ ಗುರಿ ಯಾಗುವಿ ನಾನೇ ಇದನ್ನು ಹೇಳಿದ್ದೇನೆಂದು ದೇವ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ಕರ್ತನ ವಾಕ್ಯವು ನನಗೆ ಉಂಟಾಗಿ ಹೇಳಿದ್ದೇನ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ಮನುಷ್ಯಪುತ್ರನೇ, ತೂರಿನ ಅರಸನ ವಿಷಯದಲ್ಲಿ ಶೋಕಗೀತೆಯನ್ನೆತ್ತಿ ಅವನಿಗೆ ಹೀಗೆ ಹೇಳು--ದೇವರಾದ ಕರ್ತನು ಹೀಗೆ ಹೇ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್ತಾನೆ, ಸಂಪೂರ್ಣ ಜ್ಞಾನಿ, ಪರಿಪೂರ್ಣ ಸುಂದರವಾದ ನೀನು ಲೆಕ್ಕವನ್ನು ಮುದ್ರಿಸ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ದೇವರ ತೋಟ ವಾದ ಏದೆನಿನಲ್ಲಿ ನೀನಿದ್ದಿ. ಮಾಣಿಕ್ಯ, ಪುಷ್ಯರಾಗ, ಪಚ್ಚೆ, ಪೀತರತ್ನ, ವಜ್ರ, ವೈಡೂರ್ಯ, ನೀಲ ಗೋಮ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ಿಕ, ಕೆಂಪು, ಸ್ಪಟಿಕ, ಚಿನ್ನ ಈ ಅಮೂಲ್ಯವಾದವು ಗಳಿಂದ ಭೂಷಿತವಾಗಿದ್ದಿ. ನಿನ್ನಲ್ಲಿದ್ದ ದಮ್ಮಡಿಗಳೂ ಕೊಳಲುಗಳೂ ಇವ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ವು ನಿನ್ನಲ್ಲಿದ್ದು ನಿನ್ನ ಸೃಷ್ಟಿಯ ದಿನದಲ್ಲಿ ಸಿದ್ಧವ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ನೇ ಮುಚ್ಚು ವಂತ ಅಭಿಷೇಕಿಸಲ್ಪಟ್ಟ ಕೆರೂಬಿಯು ದೇವರ ಪರಿಶುದ್ಧ ಪರ್ವತದಲ್ಲಿ ನಿನ್ನನ್ನು ಇಟ್ಟೆನು; ಅಲ್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ಿದ್ದಿ, ಬೆಂಕಿಯ ಕಲ್ಲುಗಳ, ಮಧ್ಯದಲ್ಲಿ ನೀನು ಕೆಳಗೂ ಮೇಲಕ್ಕೂ ತಿರುಗಾಡ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ಿನ್ನ ಸೃಷ್ಟಿಯ ದಿನದಿಂದ ನಿನ್ನಲ್ಲಿ ಅಪರಾಧವು ಸಿಕ್ಕುವ ತನಕ ನಿನ್ನ ನಡತೆಯು ನಿರ್ದೋಷವಾಗಿ ಕಾಣುತ್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 ಮಿತಿಯಿಲ್ಲದ ವ್ಯಾಪಾರದಿಂದ ನಿನ್ನಲ್ಲಿ ಬಲಾತ್ಕಾರವು ತುಂಬಿ ನೀನು ಪಾಪಿಯಾದಿ; ಆದದರಿಂದ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ವಿತ್ರನೆಂದು ದೇವರ ಪರ್ವತದೊಳಗಿನಿಂದ ನಾನು ಬಿಸಾಡುವೆನು. ಓ ಮುಚ್ಚುವ ಕೆರೂಬಿಯೇ, ಬೆಂಕಿಯ ಕಲ್ಲುಗಳ ಮಧ್ಯ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ನಾಶ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ನ್ನ ಸೌಂದರ್ಯದ ನಿಮಿತ್ತ ನಿನ್ನ ಹೃದಯವು ಉಬ್ಬಿ ಕೊಂಡಿತು; ನಿನ್ನ ಪ್ರಕಾಶದ ನಿಮಿತ್ತ ನಿನ್ನ ಜ್ಞಾನ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ಡಿಸಿಕೊಂಡಿ; ನಾನು ನಿನ್ನನ್ನು ನೆಲಕ್ಕೆ ಹಾಕುವೆನು. ಅರಸನ ಮುಂದೆ ಅವರು ನೋಡುವ ಹಾಗೆ ನಿನ್ನನ್ನು ಇಡುತ್ತ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ಿನ್ನ ಅಪಾರವಾದ ಅಪರಾಧಗ ಳಿಂದಲೂ ಅನ್ಯಾಯವಾದ ವ್ಯಾಪಾರಗಳಿಂದಲೂ ನಿನ್ನಲ್ಲಿನ ಪವಿತ್ರಾಲಯಗಳನ್ನು ಹೊಲಸು ಮಾಡ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ಕಾರಣ ನಾನು ನಿನ್ನೊಳಗಿಂದ ಬೆಂಕಿಯನು ಬರಮಾಡಿದೆನು, ಅದು ನಿನ್ನನ್ನು ನುಂಗಿತು; ನೋಡು ವವರೆಲ್ಲರ ಮುಂದೆ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ೂದಿ ಮಾಡ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ಿನ್ನನ್ನು ಅರಿತ ಜನರೆಲ್ಲರೂ ನಿನ್ನ ವಿಷಯದಲ್ಲಿ ವಿಸ್ಮಯಗೊಳ್ಳುವರು; ನೀನು ಸಂಪೂರ್ಣ ಭೀತಿಗೊಳ ಗಾಗಿ ಇನ್ನೆಂದ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ದಂತಾಗ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ಕರ್ತನ ವಾಕ್ಯವು ನನಗೆ ಉಂಟಾಗಿ ಹೇಳಿದ್ದೇ ನ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ಮನುಷ್ಯಪುತ್ರನೇ, ನೀನು ಚೀದೋನಿಗೆ ಅಭಿಮುಖನಾಗಿ ಅದಕ್ಕೆ ವಿರುದ್ಧವಾಗಿ ಪ್ರವಾದ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ೀನು ಹೇಳಬೇಕಾದದ್ದೇನಂದರೆ -- ದೇವರಾದ ಕರ್ತನು ಹೀಗೆ ಹೇಳುತ್ತಾನೆ--ಇಗೋ, ಚಿದೋನೇ ನಾನು ನಿನಗೆ ವಿರೋಧವಾಗ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ಮಧ್ಯದಲ್ಲಿ ಘನವನ್ನು ಹೊಂದುವೆನು. ಆಗ ನಾನು ಅದರಲ್ಲಿ ನ್ಯಾಯಗಳನ್ನು ತೀರಿಸಿ, ಪರಿಶುದ್ಧನಾಗುವಾಗ ನಾ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ೆಂದು ತಿಳ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ದರಲ್ಲಿ ವ್ಯಾಧಿಯನ್ನೂ ಬೀದಿಗಳಲ್ಲಿ ರಕ್ತವನ್ನು ಕಳುಹಿಸುವೆನು; ಸುತ್ತಲೂ ಅದಕ್ಕೆ ವಿರುದ್ಧವಾಗಿ ಕತ್ತ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ವಾದವರು ಅದರಲ್ಲಿ ಬೀಳುವರು; ಆಗ ನಾನೇ ಕರ್ತನೆಂದು ತಿಳ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ಸ್ರಾಯೇಲ್‌ ವಂಶದವರಿಗೆ ಚುಚ್ಚುವ ದತ್ತೂರಿ ಸುತ್ತಲೂ ಹೀನೈಸುವ ನೋಯಿಸುವ ಮುಳ್ಳು ಇನ್ನಿರದು; ನಾನೇ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ೆಂದು ಅವರಿಗೆ ತಿಳ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ದೇವರಾದ ಕರ್ತನು ಹೀಗೆ ಹೇಳುತ್ತಾನೆ--ನಾನು ಇಸ್ರಾಯೇಲ್ಯರ ಮನೆತನದವರನ್ನು ಚದರಿಹೋದ ಜನಾಂಗದಿಂದ ಒಂದುಗೂಡ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ಯಜನಾಂಗಗಳ ಮುಂದೆ ಅವರಲ್ಲಿ ಪರಿಶುದ್ಧವಾದ ಮೇಲೆ ಇಸ್ರಾ ಯೇಲ್ಯರು ನನ್ನ ಸೇವಕನಾದ ಯಾಕೋಬನಿಗೆ ನಾನು ಅನುಗ್ರಹ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ದೇಶದಲ್ಲಿಯೇ ವಾಸಿಸ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ರು ನಿರ್ಭಯರಾಗಿ ಅಲ್ಲಿ ವಾಸಿಸುವರು; ಮನೆ ಗಳನ್ನು ಕಟ್ಟುವರು; ದ್ರಾಕ್ಷೇತೋಟಗಳನ್ನು ನೆಡುವರು; ಹೌದು, ಸುತ್ತ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ಅಸಡ್ಡೆ ಮಾಡಿದವರೆಲ್ಲರ ಮೇಲೆ ನಾನು ನ್ಯಾಯ ತೀರಿಸಿದ ಮೇಲೆ ಅವರು ನಿರ್ಭಯರಾಗಿ ವಾಸಿಸುವರು. ಕರ್ತನಾದ ನಾನೇ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ೆಂದು ತಿಳ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2026-10-21T07:29:55Z</dcterms:created>
  <dcterms:modified xsi:type="dcterms:W3CDTF">2026-10-21T07:29:55Z</dcterms:modified>
  <dc:title>ಯೆಹೆಜ್ಕೇಲನು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