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த் தீர்க்கதரிசியாகிய எரேமியா யூதாவின் ஜனம் அனைத்துக்கும், எருசலேமின் குடிகள் எல்லாருக்கும் அறிவிக்கிறதற்காக அவர்களை நோக்கி:]]></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வார்த்தைகளைக் கேளாமற்போனபடியினா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ந்த உக்கிரமாகிய மதுபானத்தின் பாத்திரத்தை நீ என் கையிலிருந்து வாங்கி அவர்கள் எல்லாருக்கும் அதிலே குடிக்கக்கொடு என்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நான் அந்தப் பாத்திரத்தைக் கர்த்தருடைய கையிலிருந்து வாங்கி, கர்த்தர் என்னை அனுப்பின எல்லா ஜாதிகளுக்கும் குடிக்கக் கொடுத்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நான் அந்தப் பாத்திரத்தைக் கர்த்தருடைய கையிலிருந்து வாங்கி, கர்த்தர் என்னை அனுப்பின எல்லா ஜாதிகளுக்கும் குடிக்கக் கொடுத்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கிப்தின் ராஜாவாகிய பார்வோனுக்கும், அவன் ஊழியக்காரருக்கும் அவன் பிரபுக்களுக்கும், அவனுடைய எல்லா ஜனத்துக்கு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ஏதோமுக்கும், மோவாபுக்கும், அம்மோன் புத்திரருக்கு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ருவினுடைய எல்லா ராஜாக்களுக்கும், சீதோனுடைய எல்லா ராஜாக்களுக்கும், சமுத்திரத்துக்கு அக்கரையான தீவுகளின் ராஜாக்களுக்கு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தானுக்கும், தேமாவுக்கும், பூசுக்கும், கடையாந்தரங்களிலுள்ள அனைவருக்கு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ரபிதேசத்து எல்லா ராஜாக்களுக்கும், வனாந்தரத்தில் கலந்து குடியிருக்கிறவர்களுடைய எல்லா ராஜாக்களுக்கு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சிம்ரியினுடைய எல்லா ராஜாக்களுக்கும், ஏலாமினுடைய எல்லா ராஜாக்களுக்கும் மேதியாவினுடைய எல்லா ராஜாக்களுக்கு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சிம்ரியினுடைய எல்லா ராஜாக்களுக்கும், ஏலாமினுடைய எல்லா ராஜாக்களுக்கும் மேதியாவினுடைய எல்லா ராஜாக்களுக்கு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மேய்ப்பர்கள் ஓடிப்போகிறதற்கும், மந்தையில் பிரஸ்தாபமானவர்கள் தப்பித்துக்கொள்ளுகிறதற்கும் இடமிராது.]]></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கள் சுகித்திருந்த தாபரங்கள் கர்த்தருடைய கோபத்தின் எரிச்சலாலே சங்காரமாயி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3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യിരെമ്യാവ്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യോശീയാവിന്റെ മകനായി യെഹൂദാരാജാവായ യെഹോയാക്കീമിന്റെ നാലാം ആണ്ടിൽ--ബാബേൽരാജാവായ നെബൂഖദ് നേസരി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ന്നാം ആണ്ടു തന്നേ--സകല യെഹൂദാജനത്തെയും കുറിച്ചു യിരെമ്യാവിന്നുണ്ടായ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യിരെമ്യാപ്രവാചകൻ അതു സകല യെഹൂദാജനത്തോടും സകലയെരൂശലേംനിവാസികളോടും പ്രസ്താവിച്ചതു എങ്ങനെ എ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ആമോന്റെ മകനായി യെഹൂദാരാജാവായ യോശീയാവിന്റെ പതിമൂന്നാം ആണ്ടുമുതൽ ഇന്നുവരെ ഈ ഇരുപത്തുമൂ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വത്സരം യഹോവയുടെ വചനം എനിക്കുണ്ടാകയും ഞാൻ ഇടവിടാതെ നിങ്ങളോടു സംസാരിക്കയും ചെയ്തിട്ടും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ടി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യഹോവ പ്രവാചകന്മാരായ തന്റെ സകല ദാസന്മാരെയും ഇടവിടാതെ നിങ്ങളുടെ അടുക്കൽ അയച്ചിട്ടും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ടില്ല; കേൾക്കത്തക്കവണ്ണം നിങ്ങളുടെ ചെവി ചായിച്ചതു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നിങ്ങൾ ഓരോരുത്തൻ താന്താന്റെ ദുർമ്മാർഗ്ഗവും ദുഷ്‌പ്രവൃത്തികളും വിട്ടുതിരിവിൻ; എന്നാൽ യഹോ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ൾക്കും നിങ്ങളുടെ പിതാക്കന്മാർക്കും തന്ന ദേശത്തു നിങ്ങൾ എന്നും എന്നേക്കും പാ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അന്യ ദേവന്മാരെ സേവിച്ചു നമസ്കരിക്കേണ്ടതിന്നു അവരോടു ചേരരുതു; നിങ്ങളുടെ കൈകളുടെ പ്രവൃത്തികൾ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കോപിപ്പിക്കയും അരുതു; എന്നാൽ ഞാൻ നിങ്ങൾക്കു അനർത്ഥം വരുത്തുകയില്ല എന്നു അവർ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എങ്കിലും നിങ്ങൾ നിങ്ങളുടെ അനർത്ഥത്തിന്നായി നിങ്ങളുടെ കൈകളുടെ പ്രവൃത്തികൊണ്ടു എന്നെ കോപിപ്പി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ക്കവണ്ണം എന്റെ വാക്കു കേൾക്കാതിരുന്നു എന്നു യഹോവയുടെ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അതുകൊണ്ടു സൈന്യങ്ങളുടെ യഹോവ ഇപ്രകാരം അരുളിച്ചെയ്യുന്നു: നിങ്ങൾ എന്റെ വചനങ്ങളെ കേൾക്കായ്ക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ഞാൻ ആളയച്ചു വടക്കുള്ള സകലവംശങ്ങളെയും എന്റെ ദാസനായി ബാബേൽരാജാവായ നെബൂഖദ് നേസരിനെയും ഈ ദേശത്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രെയും അതിലെ നിവാസികളുടെ നേരെയും ചുറ്റും വസിക്കുന്ന ഈ സകലജാതികളുടെ നേരെയും വരുത്തി അവരെ ഉന്മൂലനാ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 സ്തംഭനഹേതുവും പരിഹാസവിഷയവും ശാശ്വതശൂന്യവുമാക്കിത്തി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ഞാൻ ആനന്ദഘോഷവും സന്തോഷധ്വനിയും മണവാളന്റെ സ്വരവും മണവാട്ടിയുടെ സ്വരവും തിരികല്ലിന്റെ ഒച്ച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ളക്കിന്റെ വെളിച്ചവും അവരുടെ ഇടയിൽനിന്നു നീക്കിക്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ഈ ദേശമൊക്കെയും ശൂന്യവും സ്തംഭനഹേതുവും ആകും; ഈ ജാതികൾ ബാബേൽരാജാവിനെ എഴുപതു സംവത്സരം സേ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യഹോവയുടെ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എഴുപതു സംവത്സരം തികയുമ്പോൾ, ഞാൻ ബാബേൽ രാജാവിനെയും ആ ജാതിയെയും കല്ദയരുടെ ദേശത്തെയും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കൃത്യംനിമിത്തം സന്ദർശിച്ചു അതിനെ ശാശ്വതശൂന്യമാക്കിത്തീർക്കും എന്നു യഹോവയുടെ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അങ്ങനെ ഞാൻ ആ ദേശത്തെക്കുറിച്ചു അരുളിച്ചെയ്തിരിക്കുന്ന സകല വചനങ്ങളെയും യിരെമ്യാവു സകലജാതി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റിച്ചു പ്രവചിച്ചതും ഈ പുസ്തകത്തിൽ എഴുതിയിരിക്കുന്നതുമായ സകലത്തെയും ഞാൻ അതിന്നു വരു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അനേകം ജാതികളും വലിയ രാജാക്കന്മാരും അവരെക്കൊണ്ടു സേവചെയ്യിക്കും. ഞാൻ അവരുടെ ക്രിയകൾക്കും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കളുടെ പ്രവൃത്തികൾക്കും തക്കവണ്ണം അവർക്കു പകരം ചെ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യിസ്രായേലിന്റെ ദൈവമായ യഹോവ എന്നോടു ഇപ്രകാരം അരുളിച്ചെയ്തു: ഈ ക്രോധമദ്ധ്യം നിറഞ്ഞ പാനപാ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റെ കയ്യിൽനിന്നു വാങ്ങി ഞാൻ നിന്നെ അയക്കുന്ന ജാതികളെ ഒക്കെയും കുടിപ്പി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അവർ കുടിച്ചു ഞാൻ അവരുടെ ഇടയിൽ അയക്കുന്ന വാൾനിമിത്തം ചാഞ്ചാടി ഭ്രാന്തന്മാരായിത്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ങ്ങനെ ഞാൻ പാനപാത്രം യഹോവയുടെ കയ്യിൽനിന്നു വാങ്ങി, യഹോവ എന്നെ അയച്ച സകലജാതി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ഇന്നുള്ളതുപോലെ ശൂന്യവും സ്തംഭനഹേതുവും പരിഹാസവിഷയവും ശാപവാക്യവുമാക്കേണ്ടതിന്നു യെരൂശലേമി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ദാപട്ടണങ്ങളെയും രാജാക്ക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പ്രഭുക്കന്മാരെയും മിസ്രയീംരാജാവായ ഫറവോനെയും അവന്റെ ഭൃത്യന്മാരെയും പ്രഭുക്ക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സകലപ്രജകളെയും സർവ്വസമ്മിശ്രജാതിയെയും ഊസ് ദേശത്തിലെ സകലരാജാക്കന്മാരെയും ഫെലിസ്ത്യദേശത്തി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ലരാജാക്കന്മാരെയും അസ്കലോനെയും ഗസ്സയെയും എക്രോനെയും അസ്തോദിൽ ശേഷിപ്പുള്ളവ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ഏദോമിനെയും മോവാബിനെയും അമ്മോന്യരെയും സോർ രാജാക്ക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സകല സീദോന്യരാജാക്കന്മാരെയും സമുദ്രത്തിന്നക്കരെയുള്ള ദ്വീപുകളിലെ രാജാക്ക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ദേദാനെയും തേമയെയും ബൂസിനെയും തലയുടെ അരികുവടിച്ചവരെ ഒക്കെയും എല്ലാ അരാബ്യരാജാക്ക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മരുവാസികളായ സമ്മിശ്രജാതിയുടെ സകല രാജാക്ക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സകല സിമ്രിരാജാക്കന്മാരെയും ഏലാമിലെ സകല രാജാക്കന്മാരെയും മേദ്യരുടെ സകല രാജാക്കന്മാരെയും തമ്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ത്തും അകന്നും ഇ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എല്ലാ വടക്കെരാജാക്കന്മാരെയും ഭൂമിയിലെ സകല ലോകരാജ്യങ്ങളെയും തന്നേ; ശേശക്ക്ക് രാജാവോ അവരുടെ ശേ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നീ അവരോടു പറയേണ്ടതു: യിസ്രായേലിന്റെ ദൈവമായ സൈന്യങ്ങളുടെ യഹോവ ഇപ്രകാരം അരുളിച്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ൾ കുടിച്ചു ലഹരിപിടിച്ചു ഛർദ്ദിച്ചു, ഞാൻ നിങ്ങളുടെ ഇടയിൽ അയക്കുന്ന വാളുകൊണ്ടു ഇ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ഴുന്നേൽക്കാതവണ്ണം വീഴു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എന്നാൽ പാനപാത്രം നിന്റെ കയ്യിൽനിന്നു വാങ്ങി കുടിപ്പാൻ അവർക്കു മനസ്സില്ലാഞ്ഞാൽ നീ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യേണ്ടതു: സൈന്യങ്ങളുടെ യഹോവ ഇപ്രാകരം അരുളിച്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നിങ്ങൾ കുടിച്ചേ മതിയാവു. എന്റെ നാമം വിളിക്കപ്പെട്ടിരിക്കുന്ന നഗരത്തിന്നു ഞാൻ അനർത്ഥം വരുത്തു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ടങ്ങുന്നു; പിന്നെ നിങ്ങൾ കേവലം ശിക്ഷകൂടാതെ പോകുമോ? ശിക്ഷകൂടാതെ പോകയില്ല; ഞാൻ സകല ഭൂവാസികളുടെ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ൽ വാളിനെ വിളിച്ചുവരുത്തും എന്നു സൈന്യങ്ങളുടെ യഹോവയുടെ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ഇടയന്മാരെ, മുറയിട്ടു നിലവിളിപ്പിൻ! ആട്ടിൻ കൂട്ടത്തിലെ ശ്രേഷ്ഠന്മാരേ, വെണ്ണീരിൽ കിടന്നുരുളു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ളെ അറുപ്പാനുള്ള കാലം തികെഞ്ഞിരിക്കുന്നു; ഞാൻ നിങ്ങളെ ഉടെച്ചുകളയും; നിങ്ങൾ മനോഹരമായോരു പാ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ലെ വീ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ഇടയന്മാർക്കു ശരണവും ആട്ടിൻ കൂട്ടത്തിലെ ശ്രേഷ്ഠന്മാർക്കു ഉദ്ധാരണവും ഇല്ലാതെയാ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യഹോവ മേച്ചല്പുറത്തെ പാഴാക്കിക്കളയുന്നതുകൊണ്ടു ഇടയന്മാർ നിലവിളിക്കുന്നതും ആട്ടിൻ കൂട്ടത്തി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രേഷ്ഠന്മാർ മുറയിടുന്നതും കേൾപ്പാറാ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സമാധാനമുള്ള മേച്ചല്പുറങ്ങൾ യഹോവയുടെ ഉഗ്രകോപംനിമിത്തം നശിച്ചുപോയി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അവൻ ഒരു ബാലസിംഹം എന്നപോലെ തന്റെ മുറ്റുകാടു വിട്ടുവന്നിരിക്കുന്നു; പീഡിപ്പിക്കുന്ന വാൾ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റെ ഉഗ്രകോപംകൊണ്ടും അവരുടെ ദേശം ശൂന്യമായി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ആകയാൽ നീ ഈ വചനങ്ങളെ ഒക്കെയും അവരോടു പ്രവചിച്ചു പറക: യഹോവ ഉയരത്തിൽനിന്നു ഗർജ്ജിച്ചു 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ശുദ്ധനിവാസത്തിൽനിന്നു നാദം പുറപ്പെടുവിക്കുന്നു; അവൻ തന്റെ മേച്ചല്പുറത്തെ നോക്കി ഉറ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ഗർജ്ജിക്കുന്നു; മുന്തിരിച്ചകൂ ചവിട്ടുന്നവരെപ്പോലെ അവൻ സകലഭൂവാസികൾക്കും നേരെ ആർപ്പുവിളി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ആരവം ഭൂമിയുടെ അറ്റത്തോളം എത്തുന്നു; യഹോവെക്കു ജാതികളോടു ഒരു വ്യവഹാരം ഉണ്ടു; അവൻ സകലജഡത്തോ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യവഹരിച്ചു ദുഷ്ടന്മാരെ വാളിന്നു ഏല്പിക്കും എന്നു യഹോവയുടെ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സൈന്യങ്ങളുടെ യഹോവ ഇപ്രകാരം അരുളിച്ചെയ്യുന്നു: അനർത്ഥം ജാതിയിൽനിന്നു ജാതിയിലേക്കു പുറപ്പെടു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മിയുടെ അറ്റങ്ങളിൽ നിന്നു വലിയ കൊടുങ്കാറ്റു ഇളകി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അന്നാളിൽ യഹോവയുടെ നിഹതന്മാർ ഭൂമിയുടെ ഒരറ്റം മുതൽ മറ്റെ അറ്റംവരെ വീണു കിടക്കും; അവരെക്കുറി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രും വിലപിക്കയില്ല; അവരെ എടുത്തു കുഴിച്ചിടുകയില്ല; അവർ നിലത്തിന്നു വളമായിത്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25]]></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2026-10-20T04:38:14Z</dcterms:created>
  <dcterms:modified xsi:type="dcterms:W3CDTF">2026-10-20T04:38:14Z</dcterms:modified>
  <dc:title>യിരെമ്യാവ്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