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presProps" Target="presProps.xml"/>
  <Relationship Id="rId97" Type="http://schemas.openxmlformats.org/officeDocument/2006/relationships/viewProps" Target="viewProps.xml"/>
  <Relationship Id="rId9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ேசபேல் கர்த்தரின் தீர்க்கதரிசிகளைச் சங்கரிக்கிறபோது, ஒபதியா நூறு தீர்க்கதரிசிகளைச் சேர்த்து, அவர்களைக் கெபிக்கு ஐம்பது ஐம்பது பேராக ஒளித்துவைத்து, அவர்களுக்கு அப்பமும் தண்ணீரும் கொடுத்து, அவர்களைப் பராமரித்துவ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ேசபேல் கர்த்தரின் தீர்க்கதரிசிகளைச் சங்கரிக்கிறபோது, ஒபதியா நூறு தீர்க்கதரிசிகளைச் சேர்த்து, அவர்களைக் கெபிக்கு ஐம்பது ஐம்பது பேராக ஒளித்துவைத்து, அவர்களுக்கு அப்பமும் தண்ணீரும் கொடுத்து, அவர்களைப் பராமரித்துவ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ாப் ஒபதியாவைப் பார்த்து: நீ தேசத்திலிருக்கிற எல்லா நீரூற்றுகளிடத்திலும், எல்லா ஆறுகளிடத்திலும் போ; நாம் சகல மிருகஜீவன்களையும் சாகக்கொடாமல், குதிரைகளையும் கோவேறு கழுதைகளையுமாவது உயிரோடே காப்பாற்றும்படிக்கு நமக்குப் புல் அகப்படுமா என்று பார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ாப் ஒபதியாவைப் பார்த்து: நீ தேசத்திலிருக்கிற எல்லா நீரூற்றுகளிடத்திலும், எல்லா ஆறுகளிடத்திலும் போ; நாம் சகல மிருகஜீவன்களையும் சாகக்கொடாமல், குதிரைகளையும் கோவேறு கழுதைகளையுமாவது உயிரோடே காப்பாற்றும்படிக்கு நமக்குப் புல் அகப்படுமா என்று பார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தேசத்தைச் சுற்றிப் பார்க்கும்படி, அதைப் பகுத்துக்கொண்டு, ஆகாப் ஒரு வழியாயும், ஒபதியா வேறொரு வழியாயும் 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தேசத்தைச் சுற்றிப் பார்க்கும்படி, அதைப் பகுத்துக்கொண்டு, ஆகாப் ஒரு வழியாயும், ஒபதியா வேறொரு வழியாயும் 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பதியா வழியில் போகுபோது, எலியா அவனுக்கு எதிர்ப்பட்டான்; அவன் இவனை இன்னான் என்று அறிந்து, முகங்குப்புற விழுந்து, நீர் என் ஆண்டவனாகிய எலியா அல்லவா என்று கேட்டதற்கு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பதியா வழியில் போகுபோது, எலியா அவனுக்கு எதிர்ப்பட்டான்; அவன் இவனை இன்னான் என்று அறிந்து, முகங்குப்புற விழுந்து, நீர் என் ஆண்டவனாகிய எலியா அல்லவா என்று கேட்டதற்கு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, நான்தான்; நீ போய், இதோ, எலியா வந்திருக்கிறான் என்று உன் ஆண்டவனுக்குச் சொல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ன்: ஆகாப் என்னைக் கொன்றுபோடும்படிக்கு, நீர் உமது அடியானை அவன் கையில் ஒப்புக்கொடுக்க நான் என்ன பாவம் செய்த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ன்: ஆகாப் என்னைக் கொன்றுபோடும்படிக்கு, நீர் உமது அடியானை அவன் கையில் ஒப்புக்கொடுக்க நான் என்ன பாவம் செய்த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ைத் தேடும்படி என் ஆண்டவன் மனுஷரை அனுப்பாத ஜாதியும் ராஜ்யமும் இல்லை என்று உம்முடைய தேவனாகிய கர்த்தரின் ஜீவனைக்கொண்டு சொல்லுகிறேன்; நீர் இல்லையென்று அவர்கள் சொன்னபோது, அவன் அந்த ராஜ்யத்தையும் அந்த ஜாதியையும் உம்மைக் காணவில்லை என்று சத்தியம் வாங்கி கொண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ைத் தேடும்படி என் ஆண்டவன் மனுஷரை அனுப்பாத ஜாதியும் ராஜ்யமும் இல்லை என்று உம்முடைய தேவனாகிய கர்த்தரின் ஜீவனைக்கொண்டு சொல்லுகிறேன்; நீர் இல்லையென்று அவர்கள் சொன்னபோது, அவன் அந்த ராஜ்யத்தையும் அந்த ஜாதியையும் உம்மைக் காணவில்லை என்று சத்தியம் வாங்கி கொண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ைத் தேடும்படி என் ஆண்டவன் மனுஷரை அனுப்பாத ஜாதியும் ராஜ்யமும் இல்லை என்று உம்முடைய தேவனாகிய கர்த்தரின் ஜீவனைக்கொண்டு சொல்லுகிறேன்; நீர் இல்லையென்று அவர்கள் சொன்னபோது, அவன் அந்த ராஜ்யத்தையும் அந்த ஜாதியையும் உம்மைக் காணவில்லை என்று சத்தியம் வாங்கி கொண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ோதும் நீ போய், உன் ஆண்டவனுக்கு, இதோ, எலியா வந்திருக்கிறான் என்று சொல் என்று நீர் சொல்லுகிறீர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ம்மை விட்டுப்போனவுடனே ஒருவேளை கர்த்தருடைய ஆவியானவர் உம்மை எடுத்து, நான் அறியாத இடத்திற்குக் கொண்டுபோவார்; அப்பொழுது நான் ஆகாபிடத்திற்குப் போய் அறிவித்த பின்பு, அவன் உம்மைக் காணாவிட்டால், என்னைக் கொன்றுபோடுவானே; உமது அடியானாகிய நான் சிறுவயதுமுதல் கர்த்தருக்குப் பயந்து நடக்கிற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ம்மை விட்டுப்போனவுடனே ஒருவேளை கர்த்தருடைய ஆவியானவர் உம்மை எடுத்து, நான் அறியாத இடத்திற்குக் கொண்டுபோவார்; அப்பொழுது நான் ஆகாபிடத்திற்குப் போய் அறிவித்த பின்பு, அவன் உம்மைக் காணாவிட்டால், என்னைக் கொன்றுபோடுவானே; உமது அடியானாகிய நான் சிறுவயதுமுதல் கர்த்தருக்குப் பயந்து நடக்கிற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ம்மை விட்டுப்போனவுடனே ஒருவேளை கர்த்தருடைய ஆவியானவர் உம்மை எடுத்து, நான் அறியாத இடத்திற்குக் கொண்டுபோவார்; அப்பொழுது நான் ஆகாபிடத்திற்குப் போய் அறிவித்த பின்பு, அவன் உம்மைக் காணாவிட்டால், என்னைக் கொன்றுபோடுவானே; உமது அடியானாகிய நான் சிறுவயதுமுதல் கர்த்தருக்குப் பயந்து நடக்கிற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ேசபேல் கர்த்தரின் தீர்க்கதரிசிகளைக் கொன்றுபோடுகிறபோது, நான் கர்த்தருடைய தீர்க்கதரிசிகளில் நூறு பேரை ஒவ்வொரு கெபியிலே ஐம்பது ஐம்பது பேராக ஒளித்துவைத்து, அவர்களுக்கு அப்பமும் தண்ணீரும் கொடுத்து, பராமரித்துவந்த என்னுடைய செய்கை என் ஆண்டவனுக்கு அறிவிக்கப்படவில்லையோ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ேசபேல் கர்த்தரின் தீர்க்கதரிசிகளைக் கொன்றுபோடுகிறபோது, நான் கர்த்தருடைய தீர்க்கதரிசிகளில் நூறு பேரை ஒவ்வொரு கெபியிலே ஐம்பது ஐம்பது பேராக ஒளித்துவைத்து, அவர்களுக்கு அப்பமும் தண்ணீரும் கொடுத்து, பராமரித்துவந்த என்னுடைய செய்கை என் ஆண்டவனுக்கு அறிவிக்கப்படவில்லைய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ும் என் ஆண்டவன் என்னைக் கொன்றுபோடும்படியாக, நீர்: இதோ, எலியா வந்திருக்கிறான் என்று போய் அவனுக்குச் சொல் என்று சொல்லுகிறீரே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ும் என் ஆண்டவன் என்னைக் கொன்றுபோடும்படியாக, நீர்: இதோ, எலியா வந்திருக்கிறான் என்று போய் அவனுக்குச் சொல் என்று சொல்லுகிறீரே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ாவே, நீர் தேவனாகிய கர்த்தர் என்றும், தேவரீர் தங்கள் இருதயத்தை மறுபடியும் திருப்பினீர் என்றும் இந்த ஜனங்கள் அறியும்படிக்கு, என்னைக் கேட்டருளும், என்னைக் கேட்டருளு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ாவே, நீர் தேவனாகிய கர்த்தர் என்றும், தேவரீர் தங்கள் இருதயத்தை மறுபடியும் திருப்பினீர் என்றும் இந்த ஜனங்கள் அறியும்படிக்கு, என்னைக் கேட்டருளும், என்னைக் கேட்டருளு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எலியா: இன்றைக்கு என்னை அவனுக்குக் காண்பிப்பேன் என்று சேனைகளின் கர்த்தருக்கு முன்பாக நிற்கிற நான் அவருடைய ஜீவனைக் கொண்டு சொல்லுகிறே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எலியா: இன்றைக்கு என்னை அவனுக்குக் காண்பிப்பேன் என்று சேனைகளின் கர்த்தருக்கு முன்பாக நிற்கிற நான் அவருடைய ஜீவனைக் கொண்டு சொல்லுகிறேன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: கர்த்தரிடத்தில் இருந்து அக்கினி இறங்கி, அந்தச் சர்வாங்க தகனபலியையும், விறகுகளையும், கற்களையும், மண்ணையும் பட்சித்து, வாய்க்காலிலிருந்த தண்ணீரையும் நக்கிப்போட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: கர்த்தரிடத்தில் இருந்து அக்கினி இறங்கி, அந்தச் சர்வாங்க தகனபலியையும், விறகுகளையும், கற்களையும், மண்ணையும் பட்சித்து, வாய்க்காலிலிருந்த தண்ணீரையும் நக்கிப்போ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ஒபதியா போய், ஆகாபைச் சந்தித்து அவனுக்கு அதை அறிவித்தவுடனே, ஆகாப் எலியாவைச் சந்திக்கப்போ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ஜனங்களெல்லாரும் இதைக் கண்டபோது, முகங்குப்புற விழுந்து: கர்த்தரே தெய்வம், கர்த்தரே தெய்வம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ாப் எலியாவைக் கண்டபோது, ஆகாப் அவனை நோக்கி: இஸ்ரவேலைக் கலங்கப்பண்ணுகிறவன் நீயல்லவா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எலியா அவர்களை நோக்கி: நீங்கள் பாகாலின் தீர்க்கதரிசிகளில் ஒருவனும் தப்பிப்போகாதபடிக்கு அவர்களைப் பிடியுங்கள் என்றான்; அவர்களைப் பிடித்தபோது, எலியா அவர்களைக் கீழே கீசோன் ஆற்றங்கரையிலே கொண்டுபோய், அங்கே அவர்களை வெட்டிப்போ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எலியா அவர்களை நோக்கி: நீங்கள் பாகாலின் தீர்க்கதரிசிகளில் ஒருவனும் தப்பிப்போகாதபடிக்கு அவர்களைப் பிடியுங்கள் என்றான்; அவர்களைப் பிடித்தபோது, எலியா அவர்களைக் கீழே கீசோன் ஆற்றங்கரையிலே கொண்டுபோய், அங்கே அவர்களை வெட்டிப்போ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இஸ்ரவேலைக் கலங்கப்பண்ணுகிறவன் நான் அல்ல; கர்த்தரின் கட்டளைகளை விட்டு பாகால்களைப் பின்பற்றினதினால் நீரும் உம்முடைய தகப்பன் வீட்டாருமே இஸ்ரவேலைக் கலங்கப்பண்ணுகிறவ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இஸ்ரவேலைக் கலங்கப்பண்ணுகிறவன் நான் அல்ல; கர்த்தரின் கட்டளைகளை விட்டு பாகால்களைப் பின்பற்றினதினால் நீரும் உம்முடைய தகப்பன் வீட்டாருமே இஸ்ரவேலைக் கலங்கப்பண்ணுகிறவ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கர்மேல் பர்வதத்திலே இஸ்ரவேலனைத்தையும், பாகாலின் தீர்க்கதரிசிகள் நானூற்றைம்பதுபேரையும், யேசபேலின் பந்தியிலே சாப்பிடுகிற தோப்பு விக்கிரகத்தின் தீர்க்கதரிசிகள் நானூறுபேரையும் என்னிடத்தில் கூட்டிக்கொண்டுவர ஆட்களை அனுப்பும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கர்மேல் பர்வதத்திலே இஸ்ரவேலனைத்தையும், பாகாலின் தீர்க்கதரிசிகள் நானூற்றைம்பதுபேரையும், யேசபேலின் பந்தியிலே சாப்பிடுகிற தோப்பு விக்கிரகத்தின் தீர்க்கதரிசிகள் நானூறுபேரையும் என்னிடத்தில் கூட்டிக்கொண்டுவர ஆட்களை அனுப்பும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ஆகாப்: இஸ்ரவேல் புத்திரர் எல்லாரிடத்திலும் ஆட்களை அனுப்பி, கர்மேல் பர்வதத்திலே அந்தத் தீர்க்கதரிசிகளைக் கூடிவரும்படி செய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லியா சகல ஜனத்தண்டைக்கும் வந்து: நீங்கள் எந்தமட்டும் இரண்டு நினைவுகளால் குந்திக்குந்தி நடப்பீர்கள்; கர்த்தர் தெய்வமானால் அவரைப் பின்பற்றுங்கள்; பாகால் தெய்வமானால் அவனைப் பின்பற்றுங்கள் என்றான், ஜனங்கள் பிரதியுத்தரமாக அவனுக்கு ஒன்றும் சொல்லவ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லியா சகல ஜனத்தண்டைக்கும் வந்து: நீங்கள் எந்தமட்டும் இரண்டு நினைவுகளால் குந்திக்குந்தி நடப்பீர்கள்; கர்த்தர் தெய்வமானால் அவரைப் பின்பற்றுங்கள்; பாகால் தெய்வமானால் அவனைப் பின்பற்றுங்கள் என்றான், ஜனங்கள் பிரதியுத்தரமாக அவனுக்கு ஒன்றும் சொல்ல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லியா சகல ஜனத்தண்டைக்கும் வந்து: நீங்கள் எந்தமட்டும் இரண்டு நினைவுகளால் குந்திக்குந்தி நடப்பீர்கள்; கர்த்தர் தெய்வமானால் அவரைப் பின்பற்றுங்கள்; பாகால் தெய்வமானால் அவனைப் பின்பற்றுங்கள் என்றான், ஜனங்கள் பிரதியுத்தரமாக அவனுக்கு ஒன்றும் சொல்லவ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ன்பு எலியா ஆகாபை நோக்கி: நீர் போம், போஜனபானம்பண்ணும்; பெருமழையின் இரைச்சல் கேட்கப்படுகிறது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எலியா ஜனங்களை நோக்கி: கர்த்தரின் தீர்க்கதரிசிகளில் மீந்திருக்கிறவன் நான் ஒருவன்; பாகாலின் தீர்க்கதரிசிகளோ நானூற்றைம்பதுபே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எலியா ஜனங்களை நோக்கி: கர்த்தரின் தீர்க்கதரிசிகளில் மீந்திருக்கிறவன் நான் ஒருவன்; பாகாலின் தீர்க்கதரிசிகளோ நானூற்றைம்பதுபே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காப் போஜனபானம் பண்ணப்போனான்; பின்பு எலியா கர்மேல் பர்வதத்தினுடைய சிகரத்தின்மேல் ஏறி, தரையிலே பணிந்து, தன் முகம் தன் முழங்காலில் பட குனிந்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ோதும் இரண்டு காளைகளை எங்களிடத்தில் கொண்டுவரட்டும்; ஒரு காளையை அவர்கள் தெரிந்துகொண்டு, அதைச் சந்துசந்தாகத் துண்டித்து, நெருப்புப் போடாமல் விறகுகளின்மேல் வைக்கக் கடவர்கள்; நான் மற்றக் காளையை அப்படியே செய்து, நெருப்புப் போடாமல் விறகுகளின்மேல் வைப்ப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ோதும் இரண்டு காளைகளை எங்களிடத்தில் கொண்டுவரட்டும்; ஒரு காளையை அவர்கள் தெரிந்துகொண்டு, அதைச் சந்துசந்தாகத் துண்டித்து, நெருப்புப் போடாமல் விறகுகளின்மேல் வைக்கக் கடவர்கள்; நான் மற்றக் காளையை அப்படியே செய்து, நெருப்புப் போடாமல் விறகுகளின்மேல் வைப்ப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ன் ஊழியக்காரனை நோக்கி: நீ போய்ச் சமுத்திரமுகமாய்ப் பார் என்றான்; அவன் போய்ப் பார்த்து, ஒன்றும் இல்லை என்றான்; நீ இன்னும் ஏழுதரம் போய்ப் பார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ன் ஊழியக்காரனை நோக்கி: நீ போய்ச் சமுத்திரமுகமாய்ப் பார் என்றான்; அவன் போய்ப் பார்த்து, ஒன்றும் இல்லை என்றான்; நீ இன்னும் ஏழுதரம் போய்ப் பார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உங்கள் தேவனுடைய நாமத்தைச் சொல்லிக் கூப்பிடுங்கள்; நான் கர்த்தருடைய நாமத்தைச் சொல்லிக் கூப்பிடுவேன்; அப்பொழுது அக்கினியினால் உத்தரவு அருளும் தெய்வமே தெய்வம் என்றான்; அதற்கு ஜனங்களெல்லாரும் இது நல்ல வார்த்தை என்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உங்கள் தேவனுடைய நாமத்தைச் சொல்லிக் கூப்பிடுங்கள்; நான் கர்த்தருடைய நாமத்தைச் சொல்லிக் கூப்பிடுவேன்; அப்பொழுது அக்கினியினால் உத்தரவு அருளும் தெய்வமே தெய்வம் என்றான்; அதற்கு ஜனங்களெல்லாரும் இது நல்ல வார்த்தை என்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உங்கள் தேவனுடைய நாமத்தைச் சொல்லிக் கூப்பிடுங்கள்; நான் கர்த்தருடைய நாமத்தைச் சொல்லிக் கூப்பிடுவேன்; அப்பொழுது அக்கினியினால் உத்தரவு அருளும் தெய்வமே தெய்வம் என்றான்; அதற்கு ஜனங்களெல்லாரும் இது நல்ல வார்த்தை எ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ஏழாந்தரம் இவன்: இதோ, சமுத்திரத்திலிருந்து ஒரு மனுஷனுடைய உள்ளங்கை அத்தனைச் சிறிய மேகம் எழும்புகிறது என்றான்; அப்பொழுது அவன் நீ போய், ஆகாபை நோக்கி: மழை உம்மைத் தடைசெய்யாதபடிக்கு இரதத்தைப் பூட்டி, போய்விடும் என்று சொல் என்றா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ஏழாந்தரம் இவன்: இதோ, சமுத்திரத்திலிருந்து ஒரு மனுஷனுடைய உள்ளங்கை அத்தனைச் சிறிய மேகம் எழும்புகிறது என்றான்; அப்பொழுது அவன் நீ போய், ஆகாபை நோக்கி: மழை உம்மைத் தடைசெய்யாதபடிக்கு இரதத்தைப் பூட்டி, போய்விடும் என்று சொல் என்றா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ஏழாந்தரம் இவன்: இதோ, சமுத்திரத்திலிருந்து ஒரு மனுஷனுடைய உள்ளங்கை அத்தனைச் சிறிய மேகம் எழும்புகிறது என்றான்; அப்பொழுது அவன் நீ போய், ஆகாபை நோக்கி: மழை உம்மைத் தடைசெய்யாதபடிக்கு இரதத்தைப் பூட்டி, போய்விடும் என்று சொல் என்றா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எலியா பாகாலின் தீர்க்கதரிசிகளை நோக்கி: நீங்கள் அநேகரானதால் நீங்களே முந்தி ஒரு காளையைத் தெரிந்துகொண்டு அதை ஆயத்தம் பண்ணி, நெருப்புப்போடாமல் உங்கள் தேவனுடைய நாமத்தைச் சொல்லிக் கூப்பிடுங்கள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எலியா பாகாலின் தீர்க்கதரிசிகளை நோக்கி: நீங்கள் அநேகரானதால் நீங்களே முந்தி ஒரு காளையைத் தெரிந்துகொண்டு அதை ஆயத்தம் பண்ணி, நெருப்புப்போடாமல் உங்கள் தேவனுடைய நாமத்தைச் சொல்லிக் கூப்பிடுங்கள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தற்குள்ளாக வானம் மேகங்களினாலும் காற்றினாலும் கறுத்து பெருமழை உண்டாயிற்று; ஆகாப் இரதத்தில் ஏறி யெஸ்ரயேலுக்குப் போ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தற்குள்ளாக வானம் மேகங்களினாலும் காற்றினாலும் கறுத்து பெருமழை உண்டாயிற்று; ஆகாப் இரதத்தில் ஏறி யெஸ்ரயேலுக்குப் போ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ங்களுக்குக் கொடுக்கப்பட்ட காளையை அவர்கள் வாங்கி, அதை ஆயத்தம்பண்ணி: பாகாலே, எங்களுக்கு உத்தரவு அருளும் என்று காலைதொடங்கி மத்தியானமட்டும் பாகாலின் நாமத்தைச் சொல்லிக் கூப்பிட்டார்கள்; ஆனாலும் ஒரு சத்தமும் பிறக்கவில்லை, மறு உத்தரவு கொடுப்பாரும் இல்லை. அவர்கள் கட்டின பலிபீடத்திற்கு எதிரே குதித்து ஆடின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ங்களுக்குக் கொடுக்கப்பட்ட காளையை அவர்கள் வாங்கி, அதை ஆயத்தம்பண்ணி: பாகாலே, எங்களுக்கு உத்தரவு அருளும் என்று காலைதொடங்கி மத்தியானமட்டும் பாகாலின் நாமத்தைச் சொல்லிக் கூப்பிட்டார்கள்; ஆனாலும் ஒரு சத்தமும் பிறக்கவில்லை, மறு உத்தரவு கொடுப்பாரும் இல்லை. அவர்கள் கட்டின பலிபீடத்திற்கு எதிரே குதித்து ஆடின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ங்களுக்குக் கொடுக்கப்பட்ட காளையை அவர்கள் வாங்கி, அதை ஆயத்தம்பண்ணி: பாகாலே, எங்களுக்கு உத்தரவு அருளும் என்று காலைதொடங்கி மத்தியானமட்டும் பாகாலின் நாமத்தைச் சொல்லிக் கூப்பிட்டார்கள்; ஆனாலும் ஒரு சத்தமும் பிறக்கவில்லை, மறு உத்தரவு கொடுப்பாரும் இல்லை. அவர்கள் கட்டின பலிபீடத்திற்கு எதிரே குதித்து ஆடின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ுடைய கை எலியாவின்மேல் இருந்ததினால், அவன் தன் அரையைக் கட்டிக்கொண்டு, யெஸ்ரயேலுக்கு வருமட்டாக ஆகாபுக்குமுன் ஓடி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ுடைய கை எலியாவின்மேல் இருந்ததினால், அவன் தன் அரையைக் கட்டிக்கொண்டு, யெஸ்ரயேலுக்கு வருமட்டாக ஆகாபுக்குமுன் ஓடின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த்தியானவேளையிலே எலியா அவர்களைப் பரியாசம்பண்ணி: உரத்த சத்தமாய்க் கூப்பிடுங்கள்; அவன் தேவனாமே, அவன் தியானத்தில் இருப்பான்; அல்லது அலுவலாயிருப்பான்; அல்லது பிரயாணம்போயிருப்பான்; அல்லது தூங்கினாலும் தூங்குவான்; அவனை எழுப்பவேண்டியதாக்கும்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த்தியானவேளையிலே எலியா அவர்களைப் பரியாசம்பண்ணி: உரத்த சத்தமாய்க் கூப்பிடுங்கள்; அவன் தேவனாமே, அவன் தியானத்தில் இருப்பான்; அல்லது அலுவலாயிருப்பான்; அல்லது பிரயாணம்போயிருப்பான்; அல்லது தூங்கினாலும் தூங்குவான்; அவனை எழுப்பவேண்டியதாக்கும்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த்தியானவேளையிலே எலியா அவர்களைப் பரியாசம்பண்ணி: உரத்த சத்தமாய்க் கூப்பிடுங்கள்; அவன் தேவனாமே, அவன் தியானத்தில் இருப்பான்; அல்லது அலுவலாயிருப்பான்; அல்லது பிரயாணம்போயிருப்பான்; அல்லது தூங்கினாலும் தூங்குவான்; அவனை எழுப்பவேண்டியதாக்கும்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உரத்தசத்தமாய்க் கூப்பிட்டு, தங்கள் வழக்கத்தின்படியே இரத்தம் தங்கள்மேல் வடியுமட்டும் கத்திகளாலும் ஈட்டிகளாலும் தங்களைக் கீறிக்கொண்ட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உரத்தசத்தமாய்க் கூப்பிட்டு, தங்கள் வழக்கத்தின்படியே இரத்தம் தங்கள்மேல் வடியுமட்டும் கத்திகளாலும் ஈட்டிகளாலும் தங்களைக் கீறிக்கொண்ட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த்தியானவேளை சென்றபின்பு, அந்திப்பலிசெலுத்தும் நேரமட்டாகச் சன்னதம் சொல்லிக்கொண்டிருந்தார்கள்; ஆனாலும் ஒரு சத்தமும் பிறக்கவில்லை, மறு உத்தரவு கொடுப்பாரும் இல்லை, கவனிப்பாரும் இல்லை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த்தியானவேளை சென்றபின்பு, அந்திப்பலிசெலுத்தும் நேரமட்டாகச் சன்னதம் சொல்லிக்கொண்டிருந்தார்கள்; ஆனாலும் ஒரு சத்தமும் பிறக்கவில்லை, மறு உத்தரவு கொடுப்பாரும் இல்லை, கவனிப்பாரும் இல்லை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த்தியானவேளை சென்றபின்பு, அந்திப்பலிசெலுத்தும் நேரமட்டாகச் சன்னதம் சொல்லிக்கொண்டிருந்தார்கள்; ஆனாலும் ஒரு சத்தமும் பிறக்கவில்லை, மறு உத்தரவு கொடுப்பாரும் இல்லை, கவனிப்பாரும் இல்லை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எலியா சகல ஜனங்களையும் நோக்கி: என் கிட்டே வாருங்கள் என்றான்; சகல ஜனங்களும் அவன் கிட்டே வந்தபோது, தகர்க்கப்பட்ட கர்த்தருடைய பலிபீடத்தை அவன் செப்பனிட்டு;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எலியா சகல ஜனங்களையும் நோக்கி: என் கிட்டே வாருங்கள் என்றான்; சகல ஜனங்களும் அவன் கிட்டே வந்தபோது, தகர்க்கப்பட்ட கர்த்தருடைய பலிபீடத்தை அவன் செப்பனிட்டு;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க்கு இஸ்ரவேல் என்னும் பேர் இருப்பதாக என்று சொல்லி, கர்த்தருடைய வார்த்தையைப்பெற்ற யாக்கோபுடைய குமாரரால் உண்டான கோத்திரங்களுடைய இலக்கத்தின்படியே, பன்னிரண்டு கற்களை எடுத்து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க்கு இஸ்ரவேல் என்னும் பேர் இருப்பதாக என்று சொல்லி, கர்த்தருடைய வார்த்தையைப்பெற்ற யாக்கோபுடைய குமாரரால் உண்டான கோத்திரங்களுடைய இலக்கத்தின்படியே, பன்னிரண்டு கற்களை எடுத்து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க்கு இஸ்ரவேல் என்னும் பேர் இருப்பதாக என்று சொல்லி, கர்த்தருடைய வார்த்தையைப்பெற்ற யாக்கோபுடைய குமாரரால் உண்டான கோத்திரங்களுடைய இலக்கத்தின்படியே, பன்னிரண்டு கற்களை எடுத்து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க் கற்களாலே கர்த்தருடைய நாமத்திற்கென்று ஒரு பலிபீடத்தைக் கட்டி, பலிபீடத்தைச் சுற்றிலும் தானியம் அளக்கிற இரண்டுபடி விதை விதைக்கத்தக்க இடமான ஒரு வாய்க்காலை உண்டாக்கி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க் கற்களாலே கர்த்தருடைய நாமத்திற்கென்று ஒரு பலிபீடத்தைக் கட்டி, பலிபீடத்தைச் சுற்றிலும் தானியம் அளக்கிற இரண்டுபடி விதை விதைக்கத்தக்க இடமான ஒரு வாய்க்காலை உண்டாக்கி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ிறகுகளை அடுக்கி, ஒரு காளையைச் சந்துசந்தாகத் துண்டித்து விறகுகளின் மேல் வைத்த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ிறகுகளை அடுக்கி, ஒரு காளையைச் சந்துசந்தாகத் துண்டித்து விறகுகளின் மேல் வைத்த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ற்பாடு அவன்: நீங்கள் நாலுகுடம் தண்ணீர் கொண்டுவந்து, சர்வாங்க தகனபலியின்மேலும், விறகுகளின்மேலும் ஊற்றுங்கள் என்றான்; பின்பு இரண்டாந்தரமும் அப்படியே ஊற்றுங்கள் என்றான்; இரண்டாந்தரமும் ஊற்றினார்கள்; அதற்குப்பின்பு மூன்றாந்தரமும் அப்படியே ஊற்றுங்கள் என்றான்; மூன்றாந்தரமும் ஊற்றின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ற்பாடு அவன்: நீங்கள் நாலுகுடம் தண்ணீர் கொண்டுவந்து, சர்வாங்க தகனபலியின்மேலும், விறகுகளின்மேலும் ஊற்றுங்கள் என்றான்; பின்பு இரண்டாந்தரமும் அப்படியே ஊற்றுங்கள் என்றான்; இரண்டாந்தரமும் ஊற்றினார்கள்; அதற்குப்பின்பு மூன்றாந்தரமும் அப்படியே ஊற்றுங்கள் என்றான்; மூன்றாந்தரமும் ஊற்றின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தண்ணீர் பலிபீடத்தைச் சுற்றிலும் ஓடினது; வாய்க்காலையும் தண்ணீரால் நிரப்பின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ிப்பலி செலுத்தும் நேரத்திலே, தீர்க்கதரிசியாகிய எலியா வந்து: ஆபிரகாமுக்கும் ஈசாக்குக்கும் யாக்கோபுக்கும் தேவனாகிய கர்த்தாவே, இஸ்ரவேலிலே நீர் தேவன் என்றும், நான் உம்முடைய ஊழியக்காரன் என்றும், நான் இந்தக் காரியங்களையெல்லாம் உம்முடைய வார்த்தையின்படி செய்தேன் என்றும் இன்றைக்கு விளங்கப்பண்ணும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ிப்பலி செலுத்தும் நேரத்திலே, தீர்க்கதரிசியாகிய எலியா வந்து: ஆபிரகாமுக்கும் ஈசாக்குக்கும் யாக்கோபுக்கும் தேவனாகிய கர்த்தாவே, இஸ்ரவேலிலே நீர் தேவன் என்றும், நான் உம்முடைய ஊழியக்காரன் என்றும், நான் இந்தக் காரியங்களையெல்லாம் உம்முடைய வார்த்தையின்படி செய்தேன் என்றும் இன்றைக்கு விளங்கப்பண்ணும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ிப்பலி செலுத்தும் நேரத்திலே, தீர்க்கதரிசியாகிய எலியா வந்து: ஆபிரகாமுக்கும் ஈசாக்குக்கும் யாக்கோபுக்கும் தேவனாகிய கர்த்தாவே, இஸ்ரவேலிலே நீர் தேவன் என்றும், நான் உம்முடைய ஊழியக்காரன் என்றும், நான் இந்தக் காரியங்களையெல்லாம் உம்முடைய வார்த்தையின்படி செய்தேன் என்றும் இன்றைக்கு விளங்கப்பண்ணும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ேகநாள் சென்று, மூன்றாம் வருஷமாகையில், கர்த்தருடைய வார்த்தை எலியாவுக்கு உண்டாகி: நீ போய் ஆகாபுக்கு உன்னைக் காண்பி; நான் தேசத்தின்மேல் மழையைக் கட்டளையிடுவேன் என்றா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ேகநாள் சென்று, மூன்றாம் வருஷமாகையில், கர்த்தருடைய வார்த்தை எலியாவுக்கு உண்டாகி: நீ போய் ஆகாபுக்கு உன்னைக் காண்பி; நான் தேசத்தின்மேல் மழையைக் கட்டளையிடுவேன் என்றார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எலியா ஆகாபுக்குத் தன்னைக் காண்பிக்கப்போனான்; பஞ்சமோவெனில் சமாரியாவிலே கொடிதாயிருந்தது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படியால் ஆகாப் அரமனை விசாரிப்புக்காரனாகிய ஒபதியாவை அழைப்பித்தான்; ஒபதியா கர்த்தருக்கு மிகவும் பயந்து நடக்கிறவனாயிருந்த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படியால் ஆகாப் அரமனை விசாரிப்புக்காரனாகிய ஒபதியாவை அழைப்பித்தான்; ஒபதியா கர்த்தருக்கு மிகவும் பயந்து நடக்கிறவன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ক সময়ে ঈষেবল প্রভুর সমস্ত ভাববাদীদের হত্যা করতে শুরু করেছিলেন| ওবদিয 100 জন ভাববাদীকে দু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ুহার মধ্যে 50 ভাগের দুটি দলে লুকিয়ে রেখে ছিলেন এবং নিয়মিত তাদের খাবার ও জল এনে দি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রাজা আহাব ওবদিযকে বললেন, “চলো, আমরা বেরিয়ে সমস্ত ঝর্ণা আর নদীগুলোতে গিয়ে দেখি আমাদের ঘোড়া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চ্চরগুলোকে বাঁচিয়ে রাখার মতো ঘাস পাওয়া যায় কি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দুজনে দুটি অঞ্চল ভাগ করে নিয়ে সারা দেশে জলের খোঁজে বের হল| আহাব গেলেন এক দিকে আর ওবদিয গেল আর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ওবদিযর সঙ্গে পথে এলিয়র দেখা হল| এলিয়কে দেখেই ওবদিয চিনতে পারল এবং তাঁর সামনে নতজানু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জ্ঞেস করল, “এলিয়! সত্যিই কি আপনি আমার সেই মনি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লিয় বললেন, “হ্যাঁ, আমি এসেছি| যাও তোমার রাজাকে এ খবর জান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খন ওবদিয বলল, “আমি যদি আহাবকে বলি য়ে আপনি কোথায আছেন আমি জানি তাহলে আহাব আমাকে মেরে ফেল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আমি তো আপনার কাছে কোনো অপরাধ করি নি, তাহলে আপনি কেন আমাকে মৃত্যুর মুখে ঠেলে দিচ্ছেন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রাজা পাগলের মতো উন্মত্ত হয়ে প্রভু, আপনার ঈশ্বরকে খুঁজে বেড়াচ্ছেন, চতুর্দিকে আপনার খোঁজে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িয়েছেন| প্রত্যেকটা দেশে তিনি আপনাকে খুঁজতে লোক পাঠিয়ে ছিলেন এবং সেখানে আপনাকে পাওয়া না গ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হাব সেখানকার শাসকদের কাছ থেকে প্রতিশ্রুতি আদায করেছেন, য়ে সত্যি সত্যিই আপনি সেই সব দেশে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র এখন আপনি আমাকে বলছেন, রাজার কাছে গিয়ে আপনার এখানে থাকার খবর দি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গিয়ে রাজা আহাবকে একথা বলার পর, রাজা যখন আপনাকে খুঁজতে আসবেন তখন হয়তো প্রভু আপনাকে অন্য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য় নিয়ে গিয়ে লুকিয়ে রাখবেন আর আপনাকে খুঁজে না পেয়ে রাজা আমাকেই তখন হত্যা করবেন| আমি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োটবেলা থেকে প্রভুকে অনুসরণ করে চল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পনি নিশ্চয়ই জানেন, আমি কি করেছিলাম| ঈষেবল যখন প্রভুর ভাববাদীদের হত্যা করছিলেন, আমি তখন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 জন করে দুভাগে মোট 100 জন ভাববাদীকে দুটো গুহায লুকিয়ে রেখে নিয়মিত খাবার ও জল দ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র এখন আপনি আমাকে রাজার কাছে গিয়ে বলতে বলছেন, য়ে আপনি এখানে আছেন| রাজা সঙ্গে সঙ্গেই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হে প্রভু, আপনি এসে আমার ডাকে সাড়া দিলে তবেই এই সব লোকরা বুঝতে পারবে আপনিই তাদের আপন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িযে নিল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লিয় তখন বললেন, “সর্বশক্তিমান প্রভুর উপস্থিতি য়েরকম সত্য, আমিও সেই রকমই প্রতিশ্রুতি করছি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রাজার সামনে আজ দাঁড়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তখন প্রভু আগুন পাঠালেন| সেই আগুনে সমস্ত বলি, কাঠ, পাথর বেদীর পাশের মাটি পর্য়ন্ত পুড়ে গেল| আগ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ডোবায জমা জলকে ভক্ষণ করে নি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ওবদিয তখন রাজা আহাবকে গিয়ে এলিয় কোথায আছে তা জানাল| রাজা আহাব এলিয়র সঙ্গে দেখা করত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সমস্ত লোক এ ঘটনা দেখে মাটিতে হাঁটু গেড়ে বসে বলতে শুরু করলো, “প্রভুই ঈশ্বর| প্রভুই ঈশ্ব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হাব এলিয়কে দেখে প্রশ্ন করল, “তুমিই কি সেই লোক যার জন্য ইস্রায়েলের এই দুরবস্থা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এলিয় তখন বললেন, “বাল মূর্ত্তির সমস্ত ভাববাদীদের ধরে নিয়ে এসো| একটাও য়েন পালাতে না পারে|”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াই মিলে ঐ সমস্ত ভাববাদীদের ধরে নিয়ে এল| এলিয় তাদের কীশোনের খাঁড়িতে নিয়ে গিয়ে হত্যা করলে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লিয় উত্তর দিলেন, “আমার জন্য ইস্রায়েলের কোনো দুর্দশাই হয় নি| তুমি ও তোমার পিতৃপুরুষরাই এ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ী| তোমরা প্রভুর আদেশ অমান্য করে মূর্ত্তির পূজা শুরু 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খন ইস্রায়েলের সবাইকে কর্ম্মিল পর্বতে আমার সঙ্গে দেখা করতে বলো| বালদেবের 450 জন ভাববাদী ও রান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েবল সমর্থক আশেরার মূর্ত্তির 400 জন ভাববাদীকেও য়েন ওখানে আনা হ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হাব তখন সমস্ত ইস্রায়েলীয় ও ঐসব ভাববাদীদের কর্ম্মিল পর্বতে ডাক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লিয় তখন সবাইকে বললেন, “তোমরা কবে স্থির করবে কোন দেবতাকে তোমরা অনুসরণ করবে? শোনো, প্রভুই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য ঈশ্বর হন তাহলে তাঁকে অনুসরণ করো| আর বাল মূর্ত্তিকে যদি তোমাদের প্রকৃত দেবতা বলে মনে হয়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কে অনুসরণ করো|”লোকরা কিছুই বল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এলিয় তখন রাজা আহাবকে বললেন, “যাও এবার গিয়ে পানাহার করো| প্রবল বৃষ্টি আস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খন এলিয় তাদের বললেন, “আমি এখানে প্রভুর এক মাত্র ভাববাদী হিসেবে উপস্থিত আছি| আর বালদেব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গামী 450 জন ভাববাদী আ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রাজা আহাব তখন খেতে গেলেন আর এলিয় কর্ম্মিল পর্বতের চূড়ায় গিয়ে নতজানু হয়ে হাঁটুতে মাথা ঠেক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বার দুটো ষাঁড় নিয়ে আসা হোক্| বাল মূর্ত্তির ভাববাদীরা তার একটি কেটে টুকরো টুকরো করে কাঠ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ুন| আমি অন্যটাকে কেটে টুকরো করে কেটে কাঠের ওপর রাখছি| আমরা কেউই নিজে থেকে কাঠে আগুন ধরা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তাঁর ভৃত্যকে বললেন, “সমুদ্রের দিকে তাকাও|”সেই ভৃত্য তখন য়েখান থেকে সমুদ্র দেখা যায় সেখান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ফিরে এসে বলল, “কই কিছু তো দেখতে পেলাম না|” এলিয় তাকে আবার দেখতে পাঠ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মি আমার প্রভুর কাছে প্রার্থনা করছি| বাল মূর্ত্তির অনুগামী ভাববাদীরাও তাঁদের দেবত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 করুন| যার প্রার্থনায সাড়া দিয়ে কাঠে আগুন জ্বলে উঠবে, তার দেবতাই আসল প্রমাণিত হবেন|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এই পরিকল্পনায সায়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পরপর সাত বার একই ঘটনা ঘটার পর সাতবারের বার সেই ভৃত্য এসে বলল, “মানুষের হাতের মুঠোর মতো ছোট্ট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ুকরো মেঘ দেখলাম সমুদ্রের দিক থেকে আসছে|”এলিয় তাঁর ভৃত্যকে বললেন, “যাও রাজা আহাবকে তাঁর রথ প্রস্তু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বাড়িতে য়েতে বলো কারণ এক্ষুনি রওনা না হলে ও বৃষ্টিতে আটক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লিয় তখন বাল মূর্ত্তির ভাববাদীদের ডেকে বললেন, “আপনারা সংখ্যায় অনেক| আপনারাই প্রথম যান|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ে বললাম ষাঁড়টাকে কেটে ঠিক করুন| তবে আগুন জ্বালাবেন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অল্প কিছু ক্ষণের মধ্যেই গোটা আকাশ কালো মেঘে ঢেকে গিয়ে বাতাস বইতে শুরু করলো এবং প্রবল বৃষ্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রু হল| আহাব তাঁর রথে চড়ে য়িষ্রিযেলের দিকে রওনা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খন বাল মূর্ত্তির অনুগামী ভাববাদীরা তাঁদের য়ে ষাঁড়টি দেওয়া হয়েছিল সেটাকে কথা মতো কে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জালেন| তারপর তাঁরা বেলা দুপুর পর্য়ন্ত বাল মূর্ত্তির কাছে প্রার্থনা করলেন, তাঁদের বানানো য়জ্ঞবে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িরে নাচানাচি করলেন কিন্তু কেউ তাঁদের প্রার্থনায সাড়া দিল না, আগুন জ্বলল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প্রভুর শক্তি তখন এলিয়কে ভর করলো| এলিয় আঁট করে পোশাক বেঁধে আহাবের আগেই দৌড়ে য়িষ্রিযেলে পৌঁ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দুপুর গড়িযে গেলে এলিয় এই সব ভাববাদীদের নিয়ে রসিকতা শুরু করলেন| এলিয় বললেন, “বাল যদি সত্য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যিই দেবতা হন, তাহলে একটু জোরে প্রার্থনা করা উচিত্‌! হয়তো উনি এখন ভাবনায ডুবে আছেন! কিম্বা হয়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ুম লাগিয়েছেন| না না! আপনাদের আরেকটু জোরে হাঁকডাক করে ওঁকে ঘুম থেকে তোলা দরকা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কথা শুনে এই সব ভাববাদীরা তারস্বরে প্রার্থনা করতে লাগলেন| ধারালো অস্ত্র দিয়ে নিজেদের ক্ষতবিক্ষ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রক্ত বের করে ফেললেন| (বালদেবের আরাধনার এটিও একটি বিশেষ প্রক্রিযা ছিল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িন্তু দুপুর থেকে বিকেল গড়িযে গেল তখনও আগুন ধরার কোনো লক্ষণ দেখা গেল না| ক্রমে বিকেলের বলিদা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 ঘনিয়ে এলো, ভাববাদীরা উন্মত্তের মতো ডাকাডাকি করতে লাগলেন কিন্তু বালদেবের দিক থেকে কোনো সাড়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ওয়া গে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এলিয় তখন সমস্ত লোকদের বললেন, “এবার আমার কাছে এসো|” সকলে এলিয়কে ঘিরে দাঁড়ালে, এলিয় প্রথ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ভেঙ্গে যাওয়া বেদীটিকে ঠিক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ারপর ইস্রায়েলের 12 টি পরিবারগোষ্ঠীর প্রত্যেকের নামে একটা করে মোট 12 টি পাথর খুঁজে বের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ের 12 জন সন্তানের নামে এই 12 টি পরিবারগোষ্ঠীর নামকরণ হয়েছিল| যাকোবকেই প্রভু ইস্রায়েল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ডেক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এলিয় প্রভুকে সম্মান জানাতে এই পাথরগুলো দিয়ে য়জ্ঞবেদীটি ঠিক করেছিলেন| তারপর তিনি বেদীর পাশে 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য়ালন জল ধরার মতো একটি ছোট ডোবা কাট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এবং সমস্ত জ্বালানি কাঠ বেদীতে রাখলেন| ষাঁড়টাকে টুকরো করে কাটার পর এলিয় সেইসব টুকরো কাঠ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ারপর তিনি বললেন, “চারটে পাত্রে জল ভরে নিয়ে এসে সেই জল এই মাংসের টুকরো ও কাঠের ওপর ছ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এলিয় এরপর তিন বার একাজ করলে, বেদী থেকে জল গড়িযে পড়ে ডোবাটা ভরিয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খন বৈকালিক বলিদানের সময়| ভাববাদী এলিয় বেদীর কাছে গিয়ে প্রার্থনা করলেন, “প্রভু অব্রাহা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হাক ও যাকোবের ঈশ্বর, আমি আপনাকে আহ্বান করছি| আপনি এসে প্রমাণ করুন য়ে আপনিই ইস্রায়েলের প্রকৃ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| এই সব লোককে দেখান য়ে আপনিই আমাকে এসব করবার জন্য আদেশ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কটানা তিন বছর অনাবৃষ্টির পর প্রভু এলিয়কে বললেন, “আমি আবার শীগ্গিরই বৃষ্টি পাঠাবো| যাও 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 আহাবের সঙ্গে দেখা কর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লিয় তখন আহাবের সঙ্গে দেখা করতে গেলেন|সে সময়ে শমরিয় শহরে দুর্ভিক্ষ চল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রাজা আহাব তাই ওবদিয, য়ে প্রাসাদ রক্ষনাবেক্ষণ করত তাকে ডেকে পাঠিয়েছিলেন| ওবদিয প্রকৃত অর্থ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অনুগামী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2026-10-20T09:56:31Z</dcterms:created>
  <dcterms:modified xsi:type="dcterms:W3CDTF">2026-10-20T09:56:31Z</dcterms:modified>
  <dc:title>১ রাজাবলি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