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ேச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ப்பேன் நேசிப்பே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,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,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வர் நீர் மாற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நீர் மாற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2026-09-15T16:54:38Z</dcterms:created>
  <dcterms:modified xsi:type="dcterms:W3CDTF">2026-09-15T16:54:38Z</dcterms:modified>
  <dc:title>துதிப் பாடல்கள் : 714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