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3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ின் துதிகள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ம் செய்யும் தேவரிர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ிறதாம் இட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ங்கி வந்திடுவார்-எருசலே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ன்று இயேசுவை காண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ோடு நான் வாழ்வேன் சதாகால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 தந்த நேச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ே மிக அழகுள்ள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ண்ணங்கி தரித்தவர் மி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ந்த மேனியும் உ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வானம், புது பூ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எருசலே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வாட்டி சபை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த்தமா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ோ மனுஷர்கள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வாசஸ்தலம்-தேவன் த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ுக்கு தேவனாயிரு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ிபோல தெளிவ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தண்ணீரண்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டுக்குட்டியான தேவன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 இ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நாதா சீக்கிரம் வ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 துதிகளுக்குள்-வாசம் செய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ு சென்று உமது நாட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2026-09-15T13:08:45Z</dcterms:created>
  <dcterms:modified xsi:type="dcterms:W3CDTF">2026-09-15T13:08:45Z</dcterms:modified>
  <dc:title>துதிப் பாடல்கள் : 608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