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od, you have cast us off, you have scattered us, you have been displeased; O turn yourself to us agai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od, you have cast us off, you have scattered us, you have been displeased; O turn yourself to us agai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 have made the earth to tremble; you have broken it: heal the breaches thereof; for it shake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 have showed your people hard things: you have made us to drink the wine of astonishmen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 have showed your people hard things: you have made us to drink the wine of astonishmen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 have given a banner to them that fear you, that it may be displayed because of the truth. Sela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 have given a banner to them that fear you, that it may be displayed because of the truth. Sela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at your beloved may be delivered; save with your right hand, and hear m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God has spoken in his holiness; I will rejoice, I will divide Shechem, and mete out the valley of Succot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God has spoken in his holiness; I will rejoice, I will divide Shechem, and mete out the valley of Succot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ilead is mine, and Manasseh is mine; Ephraim also is the strength of mine head; Judah is my lawgiver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ilead is mine, and Manasseh is mine; Ephraim also is the strength of mine head; Judah is my lawgiver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Moab is my pot for washing; over Edom will I cast out my shoe: Philistia, triumph you because of m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Moab is my pot for washing; over Edom will I cast out my shoe: Philistia, triumph you because of m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o will bring me into the strong city? who will lead me into Edom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ill not you, O God, which had cast us off? and you, O God, which did not go out with our armies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Give us help from trouble: for vain is the help of ma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rough God we shall do valiantly: for he it is that shall tread down our enemi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நீர் எங்களைக் கைவிட்டீர், எங்களைச் சிதறடித்தீர், எங்கள்மேல் கோபமாயிருந்தீர்; மறுபட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ங்களிடமாய்த் திரும்பிய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ை அதிரப்பண்ணி, அதை வெடிப்பாக்கினீர்; அதின் வெடிப்புகளைப் பொருந்தப்பண்ணும்; அது அசைகின்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ஜனங்களுக்குக் கடினமான காரியத்தைக் காண்பித்தீர்; தத்தளிப்பின் மதுபானத்தை எங்கள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ிக்கக் கொடு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த்தியத்தினிமித்தம் ஏற்றும்படியாக, உமக்குப் பயந்து நடக்கிறவர்களுக்கு ஒரு கொடியைக் கொடு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பிரியர் விடுவிக்கப்படும்படி, உமது வலதுகரத்தினால் இரட்சித்து, எனக்குச் செவிகொடு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தமது பரிசுத்தத்தைக்கொண்டு விளம்பினார், ஆகையால் களிகூருவேன்; சீகேமைப் பங்கிட்டு சுக்கோ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ள்ளத்தாக்கை அளந்து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ீலேயாத் என்னுடையது, மனாசேயும் என்னுடையது, எப்பிராயீம் என் தலையின் பெலன், யூதா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ிக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வாப் என் பாதபாத்திரம், ஏதோமின்மேல் என் பாதரட்சையை எறிந்துபோடுவேன்; பெலிஸ்தியாவே, என்ன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ர்ப்பரித்துக்கொ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ரணான பட்டணத்திற்கு என்னை நடத்திக்கொண்டுபோகிறவர் யார்? ஏதோம் மட்டும் எனக்கு வழிகாட்டுகிறவர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சேனைகளோடே புறப்படாமலிருந்த தேவரீர் அல்லவோ? எங்களைத் தள்ளிவிட்டிருந்த தேவரீரல்லவ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க்கட்டில் எங்களுக்கு உதவிசெய்யும்; மனுஷனுடைய உதவி விருத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ாலே பராக்கிரமம் செய்வோம்; அவரே எங்கள் சத்துருக்களை மிதித்துப்போ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2026-09-17T05:42:55Z</dcterms:created>
  <dcterms:modified xsi:type="dcterms:W3CDTF">2026-09-17T05:42:55Z</dcterms:modified>
  <dc:title>சங்கீதம் : 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