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ிடத்திலே ஏறக்குறைய பத்துநாள் சஞ்சரித்து, பின்பு செசரியாவுக்குப் போய், மறுநாளிலே நியாயாசனத்தில் உட்கார்ந்து, பவுலைக் கொண்டுவரும்படி கட்டளைய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ிடத்திலே ஏறக்குறைய பத்துநாள் சஞ்சரித்து, பின்பு செசரியாவுக்குப் போய், மறுநாளிலே நியாயாசனத்தில் உட்கார்ந்து, பவுலைக் கொண்டுவரும்படி கட்டளையி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போது, எருசலேமிலிருந்துவந்த யூதர்கள் அவனைச் சூழ்ந்துநின்று, தங்களால் ரூபிக்கக்கூடாத அநேகங் கொடிய குற்றங்களை அவன்மேல் சாட்ட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போது, எருசலேமிலிருந்துவந்த யூதர்கள் அவனைச் சூழ்ந்துநின்று, தங்களால் ரூபிக்கக்கூடாத அநேகங் கொடிய குற்றங்களை அவன்மேல் சாட்ட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 உத்தரவாக: நான் யூதருடைய வேதப்பிரமாணத்துக்காகிலும், தேவாலயத்துக்காகிலும், இராயருக்காகிலும் விரோதமாக ஒரு குற்றமும் செய்யவில்லையென்று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 உத்தரவாக: நான் யூதருடைய வேதப்பிரமாணத்துக்காகிலும், தேவாலயத்துக்காகிலும், இராயருக்காகிலும் விரோதமாக ஒரு குற்றமும் செய்யவில்லையென்று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ெஸ்து யூதருக்குத் தயவுசெய்ய மனதாய், பவுலை நோக்கி: நீ எருசலேமுக்குப் போய், அவ்விடத்திலே இந்தக் காரியங்களைக்குறித்து எனக்குமுன்பாக நியாயம் விசாரிக்கப்பட உனக்குச் சம்மதியா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ெஸ்து யூதருக்குத் தயவுசெய்ய மனதாய், பவுலை நோக்கி: நீ எருசலேமுக்குப் போய், அவ்விடத்திலே இந்தக் காரியங்களைக்குறித்து எனக்குமுன்பாக நியாயம் விசாரிக்கப்பட உனக்குச் சம்மதியா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ப் பவுல்: நான் இராயருடைய நியாயாசனத்துக்கு முன்பாக நிற்கிறேன்; அதற்கு முன்பாக நான் நியாயம் விசாரிக்கப்படவேண்டியது; யூதருக்கு நான் அநியாயம் ஒன்றும் செய்யவில்லை, அதை நீரும் நன்றாய் அறிந்திருக்கிறீ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ப் பவுல்: நான் இராயருடைய நியாயாசனத்துக்கு முன்பாக நிற்கிறேன்; அதற்கு முன்பாக நான் நியாயம் விசாரிக்கப்படவேண்டியது; யூதருக்கு நான் அநியாயம் ஒன்றும் செய்யவில்லை, அதை நீரும் நன்றாய் அறிந்திருக்கிறீ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ஸ்து என்பவன் நாட்டிற்கு அதிபதியாக வந்து, மூன்று நாளானபின்பு, செசரியாவிலிருந்து எருசலேமுக்குப் 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அநியாயஞ்செய்து, மரணத்துக்குப் பாத்திரமானது ஏதாகிலும் நடப்பித்ததுண்டானால் நான் சாகாதபடிக்கு மனுகேட்கமாட்டேன். இவர்கள் என்மேல் சாட்டுகிற குற்றங்கள் முற்றிலும் அபத்தமானால், அவர்களுக்குத் தயவுபண்ணும்பொருட்டு ஒருவரும் என்னை அவர்களுக்கு ஒப்புக்கொடுக்கலாகாது. இராயருக்கு அபயமிடுகிற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அநியாயஞ்செய்து, மரணத்துக்குப் பாத்திரமானது ஏதாகிலும் நடப்பித்ததுண்டானால் நான் சாகாதபடிக்கு மனுகேட்கமாட்டேன். இவர்கள் என்மேல் சாட்டுகிற குற்றங்கள் முற்றிலும் அபத்தமானால், அவர்களுக்குத் தயவுபண்ணும்பொருட்டு ஒருவரும் என்னை அவர்களுக்கு ஒப்புக்கொடுக்கலாகாது. இராயருக்கு அபயமிடுகிற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அநியாயஞ்செய்து, மரணத்துக்குப் பாத்திரமானது ஏதாகிலும் நடப்பித்ததுண்டானால் நான் சாகாதபடிக்கு மனுகேட்கமாட்டேன். இவர்கள் என்மேல் சாட்டுகிற குற்றங்கள் முற்றிலும் அபத்தமானால், அவர்களுக்குத் தயவுபண்ணும்பொருட்டு ஒருவரும் என்னை அவர்களுக்கு ஒப்புக்கொடுக்கலாகாது. இராயருக்கு அபயமிடுகிற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பெஸ்து தன் ஆலோசனைக்காரருடனே ஆலோசித்து: நீ இராயருக்கு அபயமிட்டாயே; இராயரிடத்திற்கே போகக்கடவாயென்று உத்தரவு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பெஸ்து தன் ஆலோசனைக்காரருடனே ஆலோசித்து: நீ இராயருக்கு அபயமிட்டாயே; இராயரிடத்திற்கே போகக்கடவாயென்று உத்தரவுசொன்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நாள் சென்றபின்பு, அகிரிப்பா ராஜாவும் பெர்னிக்கேயாளும் பெஸ்துவைக் கண்டுகொள்ளும்படி செசரியாவுக்கு வ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அங்கே அநேகநாள் சஞ்சரித்திருக்கையில், பெஸ்து பவுலின் சங்கதியை ராஜாவுக்கு விவரித்து: பேலிக்ஸ் காவலில் வைத்துப்போன ஒரு மனுஷன் இருக்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அங்கே அநேகநாள் சஞ்சரித்திருக்கையில், பெஸ்து பவுலின் சங்கதியை ராஜாவுக்கு விவரித்து: பேலிக்ஸ் காவலில் வைத்துப்போன ஒரு மனுஷன் இருக்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ருசலேமில் இருந்தபோது, பிரதான ஆசாரியர்களும் யூதருடைய மூப்பர்களும் அவனைக்குறித்து என்னிடத்தில் பிராதுபண்ணி, அவனுக்கு விரோதமாகத் தீர்ப்புசெய்யவேண்டுமென்று கேட்டுக்கொண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ருசலேமில் இருந்தபோது, பிரதான ஆசாரியர்களும் யூதருடைய மூப்பர்களும் அவனைக்குறித்து என்னிடத்தில் பிராதுபண்ணி, அவனுக்கு விரோதமாகத் தீர்ப்புசெய்யவேண்டுமென்று கேட்டுக்கொ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ிரதான ஆசாரியனும் யூதரில் முதன்மையானவர்களும் அவனிடத்தில் வந்து, பவுலுக்கு விரோதமாகப் பிராதுபண்ண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நான் பிரதியுத்தரமாக: குற்றஞ்சாட்டப்பட்ட மனுஷன் குற்றஞ்சாட்டினவர்களுக்கு முகமுமாய் நின்று, சாட்டின குற்றத்துக்குத் தனக்காக எதிருத்தரவு சொல்ல அவனுக்கு இடங்கிடைக்கிறதற்குமுன்னே, குற்றஞ்சாட்டி அவர்கள் பட்சமாய் அவனை மரணத்திற்கு ஒப்புக்கொடுக்கிறது ரோமருக்கு வழக்கமல்ல என்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நான் பிரதியுத்தரமாக: குற்றஞ்சாட்டப்பட்ட மனுஷன் குற்றஞ்சாட்டினவர்களுக்கு முகமுமாய் நின்று, சாட்டின குற்றத்துக்குத் தனக்காக எதிருத்தரவு சொல்ல அவனுக்கு இடங்கிடைக்கிறதற்குமுன்னே, குற்றஞ்சாட்டி அவர்கள் பட்சமாய் அவனை மரணத்திற்கு ஒப்புக்கொடுக்கிறது ரோமருக்கு வழக்கமல்ல என்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நான் பிரதியுத்தரமாக: குற்றஞ்சாட்டப்பட்ட மனுஷன் குற்றஞ்சாட்டினவர்களுக்கு முகமுமாய் நின்று, சாட்டின குற்றத்துக்குத் தனக்காக எதிருத்தரவு சொல்ல அவனுக்கு இடங்கிடைக்கிறதற்குமுன்னே, குற்றஞ்சாட்டி அவர்கள் பட்சமாய் அவனை மரணத்திற்கு ஒப்புக்கொடுக்கிறது ரோமருக்கு வழக்கமல்ல என்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நான் பிரதியுத்தரமாக: குற்றஞ்சாட்டப்பட்ட மனுஷன் குற்றஞ்சாட்டினவர்களுக்கு முகமுமாய் நின்று, சாட்டின குற்றத்துக்குத் தனக்காக எதிருத்தரவு சொல்ல அவனுக்கு இடங்கிடைக்கிறதற்குமுன்னே, குற்றஞ்சாட்டி அவர்கள் பட்சமாய் அவனை மரணத்திற்கு ஒப்புக்கொடுக்கிறது ரோமருக்கு வழக்கமல்ல என்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அவர்கள் இங்கே கூடிவந்தபோது, நான் எவ்வளவும் தாமதம்பண்ணாமல், மறுநாள் நியாயாசனத்தில் அமர்ந்து அந்த மனுஷனைக் கொண்டுவரும்படி கட்டளையிட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அவர்கள் இங்கே கூடிவந்தபோது, நான் எவ்வளவும் தாமதம்பண்ணாமல், மறுநாள் நியாயாசனத்தில் அமர்ந்து அந்த மனுஷனைக் கொண்டுவரும்படி கட்டளையிட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ுற்றஞ்சாட்டினவர்கள் வந்துநின்று, நான் நினைத்திருந்த குற்றங்களில் ஒன்றையும் அவன்மேல் சுமத்த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ுற்றஞ்சாட்டினவர்கள் வந்துநின்று, நான் நினைத்திருந்த குற்றங்களில் ஒன்றையும் அவன்மேல் சுமத்தாம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ுடைய மார்க்கத்தைக்குறித்தும், மரித்துப்போன இயேசுமென்னுமொருவன் உயிரோடிருக்கிறானென்று பவுல் சாதித்ததைக்குறித்தும் சில தர்க்கவிஷயங்களை அவன் பேரில் விரோதமாய்ச் சொன்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ுடைய மார்க்கத்தைக்குறித்தும், மரித்துப்போன இயேசுமென்னுமொருவன் உயிரோடிருக்கிறானென்று பவுல் சாதித்ததைக்குறித்தும் சில தர்க்கவிஷயங்களை அவன் பேரில் விரோதமாய்ச் சொன்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ை வழியிலே கொன்றுபோடும்படி சர்ப்பனையான யோசனையுள்ளவர்களாய், தங்கள்மேல் தயவுசெய்து, அவனை எருசலேமுக்கு அழைப்பிக்கவேண்டுமென்று வேண்டி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றுநாளிலே அகிரிப்பாவும் பெர்னிக்கேயாளும் மிகுந்த ஆடம்பரத்துடனே வந்து சேனாபதிகளோடும் பட்டணத்துப்பிரதான மனுஷரோடுங்கூட நியாயஸ்தலத்தில் பிரவேசித்தார்கள். உடனே பெஸ்துவினுடைய கட்டளையின்படி பவுல் கொண்டுவரப்ப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றுநாளிலே அகிரிப்பாவும் பெர்னிக்கேயாளும் மிகுந்த ஆடம்பரத்துடனே வந்து சேனாபதிகளோடும் பட்டணத்துப்பிரதான மனுஷரோடுங்கூட நியாயஸ்தலத்தில் பிரவேசித்தார்கள். உடனே பெஸ்துவினுடைய கட்டளையின்படி பவுல் கொண்டுவரப்ப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றுநாளிலே அகிரிப்பாவும் பெர்னிக்கேயாளும் மிகுந்த ஆடம்பரத்துடனே வந்து சேனாபதிகளோடும் பட்டணத்துப்பிரதான மனுஷரோடுங்கூட நியாயஸ்தலத்தில் பிரவேசித்தார்கள். உடனே பெஸ்துவினுடைய கட்டளையின்படி பவுல் கொண்டுவரப்ப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ப்பட்ட தர்க்க விஷயங்களைக்குறித்து எனக்குச் சந்தேகமிருந்தபடியினால்: நீ எருசலேமுக்குப் போய், அங்கே இவைகளைக் குறித்து நியாயம் விசாரிக்கப்பட உனக்குச் சம்மதியா என்று கேட்ட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ப்பட்ட தர்க்க விஷயங்களைக்குறித்து எனக்குச் சந்தேகமிருந்தபடியினால்: நீ எருசலேமுக்குப் போய், அங்கே இவைகளைக் குறித்து நியாயம் விசாரிக்கப்பட உனக்குச் சம்மதியா என்று கேட்ட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பெஸ்து: அகிரிப்பா ராஜாவே, எங்களோடேகூட இவ்விடத்தில் வந்திருக்கிறவர்களே, நீங்கள் காண்கிற இந்த மனுஷனைக்குறித்து யூதஜனங்களெல்லாரும் எருசலேமிலும் இவ்விடத்திலும் என்னை வருந்திக் கேட்டுக்கொண்டு, இவன் இனி உயிரோடிருக்கிறது தகாதென்று சொல்லிக் கூக்குரல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பெஸ்து: அகிரிப்பா ராஜாவே, எங்களோடேகூட இவ்விடத்தில் வந்திருக்கிறவர்களே, நீங்கள் காண்கிற இந்த மனுஷனைக்குறித்து யூதஜனங்களெல்லாரும் எருசலேமிலும் இவ்விடத்திலும் என்னை வருந்திக் கேட்டுக்கொண்டு, இவன் இனி உயிரோடிருக்கிறது தகாதென்று சொல்லிக் கூக்குரல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பெஸ்து: அகிரிப்பா ராஜாவே, எங்களோடேகூட இவ்விடத்தில் வந்திருக்கிறவர்களே, நீங்கள் காண்கிற இந்த மனுஷனைக்குறித்து யூதஜனங்களெல்லாரும் எருசலேமிலும் இவ்விடத்திலும் என்னை வருந்திக் கேட்டுக்கொண்டு, இவன் இனி உயிரோடிருக்கிறது தகாதென்று சொல்லிக் கூக்குரல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ப் பவுல், தான் இராயருக்கு முன்பாக நியாயம் விசாரிக்கப்படும்படிக்கு நிறுத்திவைக்கப்படவேண்மென்று அபயமிட்டபோது, நான் அவனை இராயனிடத்திற்கு அனுப்புமளவும் காவல்பண்ணும்படி கட்டளையிட்ட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ப் பவுல், தான் இராயருக்கு முன்பாக நியாயம் விசாரிக்கப்படும்படிக்கு நிறுத்திவைக்கப்படவேண்மென்று அபயமிட்டபோது, நான் அவனை இராயனிடத்திற்கு அனுப்புமளவும் காவல்பண்ணும்படி கட்டளையிட்ட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ை வழியிலே கொன்றுபோடும்படி சர்ப்பனையான யோசனையுள்ளவர்களாய், தங்கள்மேல் தயவுசெய்து, அவனை எருசலேமுக்கு அழைப்பிக்கவேண்டுமென்று வேண்டிக்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ன் மரணத்துக்குப் பாத்திரமானதொன்றையும் செய்யவில்லையென்று நான் அறிந்துகொண்டதினாலும், இவன்தானே இராயனுக்கு அபயமிட்டபடியினாலும், அவரிடத்தில் இவனை அனுப்பும்படி தீர்மானம்பண்ணின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ன் மரணத்துக்குப் பாத்திரமானதொன்றையும் செய்யவில்லையென்று நான் அறிந்துகொண்டதினாலும், இவன்தானே இராயனுக்கு அபயமிட்டபடியினாலும், அவரிடத்தில் இவனை அனுப்பும்படி தீர்மானம்பண்ணின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ன் மரணத்துக்குப் பாத்திரமானதொன்றையும் செய்யவில்லையென்று நான் அறிந்துகொண்டதினாலும், இவன்தானே இராயனுக்கு அபயமிட்டபடியினாலும், அவரிடத்தில் இவனை அனுப்பும்படி தீர்மானம்பண்ணின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ைக்குறித்து ஆண்டவனுக்கு எழுதுகிறதற்கு நிச்சயப்பட்ட காரியமொன்றும் எனக்கு விளங்கவில்லை. காவல்பண்ணப்பட்ட ஒருவன் செய்த குற்றங்களை எடுத்துக்காட்டாமல் அனுப்புகிறது புத்தியீனமான காரியமென்று எனக்குத் தோன்றுகிறபடியினாலே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ைக்குறித்து ஆண்டவனுக்கு எழுதுகிறதற்கு நிச்சயப்பட்ட காரியமொன்றும் எனக்கு விளங்கவில்லை. காவல்பண்ணப்பட்ட ஒருவன் செய்த குற்றங்களை எடுத்துக்காட்டாமல் அனுப்புகிறது புத்தியீனமான காரியமென்று எனக்குத் தோன்றுகிறபடியினாலே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வனைக்குறித்து ஆண்டவனுக்கு எழுதுகிறதற்கு நிச்சயப்பட்ட காரியமொன்றும் எனக்கு விளங்கவில்லை. காவல்பண்ணப்பட்ட ஒருவன் செய்த குற்றங்களை எடுத்துக்காட்டாமல் அனுப்புகிறது புத்தியீனமான காரியமென்று எனக்குத் தோன்றுகிறபடியினாலே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கிரிப்பா பெஸ்துவை நோக்கி: அந்த மனுஷன் சொல்லுகிறதை நானும் கேட்க மனதாயிருக்கிறேன் என்றான். அதற்கு அவன் நாளைக்கு நீர் கேட்கலாம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கிரிப்பா பெஸ்துவை நோக்கி: அந்த மனுஷன் சொல்லுகிறதை நானும் கேட்க மனதாயிருக்கிறேன் என்றான். அதற்கு அவன் நாளைக்கு நீர் கேட்கலாம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ை விசாரித்துக் கேட்டபின்பு எழுதத்தக்க விசேஷம் ஏதாகிலும் எனக்கு விளங்கும்படி, இவனை உங்களுக்கு முன்பாகவும், விசேஷமாய் அகிரிப்பா ராஜாவே, உமக்கு முன்பாக கொண்டுவந்தேன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ை விசாரித்துக் கேட்டபின்பு எழுதத்தக்க விசேஷம் ஏதாகிலும் எனக்கு விளங்கும்படி, இவனை உங்களுக்கு முன்பாகவும், விசேஷமாய் அகிரிப்பா ராஜாவே, உமக்கு முன்பாக கொண்டுவந்த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 பெஸ்து பிரதியுத்தரமாக: பவுலைச் செசரியாவிலே காவல்பண்ணியிருக்கிறதே; நானும் சீக்கிரமாக அங்கே போ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 பெஸ்து பிரதியுத்தரமாக: பவுலைச் செசரியாவிலே காவல்பண்ணியிருக்கிறதே; நானும் சீக்கிரமாக அங்கே போ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உங்களில் திறமுள்ளவர்கள் கூடவந்து அந்த மனுஷனிடத்தில் குற்றம் ஏதாகிலும் உண்டானால், அந்தக் குற்றத்தை அவன்மேல் சாட்டட்ட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உங்களில் திறமுள்ளவர்கள் கூடவந்து அந்த மனுஷனிடத்தில் குற்றம் ஏதாகிலும் உண்டானால், அந்தக் குற்றத்தை அவன்மேல் சாட்டட்டு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ફેસ્તુસ યરૂશાલેમમાં આઠ કે દસ દિવસો રહ્યો. પછી તે કૈસરિયા પાછો ગયો. બીજે દિવસે ફેસ્તુસે સૈનિ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આગળ પાઉલને લાવવા માટે કહ્યું. ફેસ્તુસ ન્યાયાસન પર બેઠ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ાઉલ ઓરડામાં આવ્યો હતો. જે યહૂદિઓ યરૂશાલેમથી આવ્યાં હતા તેઓ તેની આજુબાજુ ઊભા, ઘણા ગંભીર આક્ષેપ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વિરૂદ્ધ મૂક્યા. પણ તેઓ આમાંનું કશું પણ સાબિત કર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ાઉલે પોતાના બચાવ માટે જે કહ્યું તે આ છે. “મેં યહૂદિઓના નિયમ વિરૂદ્ધ, મંદિર વિરૂદ્ધ કે કૈસ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ૂદ્ધ કશું ખોટું કર્યુ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રંતુ ફેસ્તસની ઈચ્છા યહૂદિઓને ખુશ કરવાની હતી. તેથી તેણે પાઉલને પૂછયું, “તારી ઈચ્છા યરૂશાલેમ જ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 તું ઇચ્છે છેકે હું ત્યાં આ તહોમતો વિષે તારો ન્યાય કર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ાઉલે કહ્યું, “હમણાં હું કૈસરના ન્યાયાસન આગળ ઊભો છું. જ્યાં મારો ન્યાય થવો જોઈએ તે જ જગ્યા આ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યહૂદિઓનું કશું ખોટું કર્યુ નથી. તમે જાણો છો આ સાચ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ફેસ્તુસ હાકેમ બન્યો, અને ત્રણ દિવસ પછી તે કૈસરિયાથી યરૂશાલેમ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ો કાયદો કહેતો હોય કે મારે મરી જવું જોઈએ, તો હું મરવા માટે સંમત છું. હું મૃત્યુમાંથી બચ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તો નથી. પણ જો આ તહોમતો સાચા ના હોય તો પછી મને કોઈ વ્યક્તિ આ યહૂદિઓને હવાલે કરી શકે નહિ, ના!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ો કેસ કૈસર સાંભળે એમ ઈચ્છું છું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ફેસ્તુસે આ બાબત વિષે તેના સલાહકારો સાથે વાત કરી. પછી તેણે કહ્યું, “તેથી તુ કૈસર પાસે જા અન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ળ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થોડા દિવસો પછી અગ્રીપા રાજા અને બરનિકા ફેસ્તુસની મુલાકાતે કૈસરિયા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ઓ ત્યાં ઘણા દિવસો રહ્યા. ફેસ્તુસે રાજાને પાઉલ સંબંધી કહ્યું, “ત્યાં એક માણસ છે જેને ફેલિક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ાવાસમાં પૂ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્યારે હું યરૂશાલેમ ગયો ત્યારે મુખ્ય યાજકોએ તથા યહૂદિઓના વડીલોએ ત્યાં તેની વિરૂદ્ધ તહોમ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્યા. આ યહૂદિઓ મને તેના મૃત્યુનો હૂકમ કરવા ઇચ્છ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મુખ્ય યાજક અને મહત્વના યહૂદિ આગેવાનોએ ફેસ્તુસની આગળ પાઉલની વિરૂદ્ધ આક્ષેપો મૂક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રંતુ મેં જવાબ આપ્યો. “જ્યારે કોઈ માણસ પર કંઈક ખોટું કરવાના તહોમતો મૂકવામાં આવે તો રોમનો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તે માણસનો ન્યાય કરવા માટે આપતા ન હતા. પ્રથમ તે માણસને જે માણસોએ તેની સામે ફરિયાદ કરી હોય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મનો કરવાની તક આપવી જોઈએ. અને તેને તેઓએ તેની વિરૂદ્ધ કરેલી ફરિયાદોનો બચાવ તેની જાતે કરવાની પરવાન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આપવી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તેથી આ યહૂદિઓ અહીં કૈસરિયા ન્યાય માટે આવ્યા. અને મેં સમય ગુમાવ્યો નહિ. બીજે દિવસ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સનની બેઠક પર બેઠો અને હુકમ કર્યો કે તે માણસને અંદર લાવવામાં આવે 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હૂદિઓ ઊભા થયા અને તેની સામે તહોમત મૂક્યું. પણ યહૂદિઓએ કોઇ ખરાબ ગુનાઓ વિષે ફરિયાદ કરી નહિ.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ારતો હતો કે તેઓ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ઓએ જે વાતો કહી, તે તેઓના પોતાના ધર્મ અને ઈસુ નામના માણસ વિષે હતી. ઈસુ મૃત્યુ પામ્યો છે છ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ઉલે દાવો કર્યો કે તે હજુય જી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ઓએ ફેસ્તુસને તેઓના માટે કંઈક કરવા કહ્યું. તે યહૂદિઓ ઇચ્છતા હતા કે ફેસ્તુસ પાઉલને પાછો યરૂશાલ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બીજે દિવસે અગ્રીપા અને બરનિકા દેખાયા. તેઓ ઘણા મહત્વના લોકો હોય તે રીતે વસ્ત્રો પરિધાન ક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બદબાથી ર્વત્યા. અગ્રીપા અને બરનિકા લશ્કરના અધિકારીઓ અને કૈસરિયાના મહત્વના લોકો ન્યાયાલય ખંડમાં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ેસ્તુસે પાઉલને અંદર લાવવા સૈનિકોને હુકમ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હું આ બાબત વિષે વધું જાણતો ન હતો. તેથી મેં પ્રશ્રો પૂછયા નહિ. પણ મેં પાઉલને પૂછયું, “તારી ઈચ્છ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 જઈને આ બાબતમાં ન્યાય કરવાની છ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ફેસ્તુસે કહ્યું, “રાજા અગ્રીપા અને તમે બધા લોકો અહી અમારી સાથે ભેગા થયા છો, તમે આ માણસને જુઓ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ના તથા અહીંના આ બધા યહૂદિ લોકોએ મને તેના વિષે ફરિયાદ કરી છે. જ્યારે તેઓએ તેના વિષે ફરિય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ત્યારે તેઓએ પોકાર કર્યો કે, તેને મારી નાખવો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ણ પાઉલે કૈસરિયામાં જ રાખવા માટે કહ્યું. તે પાદશાહ પાસેથી નિર્ણય ઇચ્છે છે. તેથી મેં હુકમ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જ્યાં સુધી હું તેને રોમમાં કૈસર પાસે ન મોકલી શકું ત્યાં સુધી તેને કેદમાં રાખ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ે. તેઓ પાસે પાઉલને રસ્તામાં જ મારી નાખવાની યોજના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મેં જ્યારે તેનો ન્યાય કર્યો. મને કંઈ ખોટું જણાયું નહી, મને તેને મોતનો હુકમ કરવા કોઈ કારણ જણા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 પણ તેણે તેની જાણ તેની જાતે કરવા કહ્યું કે તેનો ન્યાય કૈસર વડે થવો જોઈએ. તેથી મેં તેને રો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વાનો નિર્ણય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ણ મારી પાસે તેની વિરૂદ્ધ કૈસરને લખવા માટે કોઇ ચોક્કસ બાબત ન હતી તેથી હું તમારા બધાની આગળ ખ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ને રાજા અગ્રીપા પાસે લાવ્યો છું. કારણ કે તેણે કંઈ ખોટું કર્યુ નથી. હું આશા રાખું છું કે તું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શ્ર કર અને મને કૈસરને કંઈક લખવા દ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અગ્રીપાએ ફેસ્તુસને કહ્યું, “આ માણસને સાંભળવો મને પણ ગમશે.”ફેસ્તુસે કહ્યું, “આવતીકાલે તું એ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ી શકીશ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ું વિચારું છું કે બંદીવાનને કૈસર પાસે તેની વિરૂદ્ધ કોઇ જાતના આરોપો દર્શાવ્યા વિના મોકલવ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ર્ખતા છે. મને એ અયોગ્ય લાગ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રંતુ ફેસ્તુસે જવાબ આપ્યો, “ના! પાઉલને કૈસરિયામાં રાખવામાં આવશે. હું જલદીથી મારી જાતે કૈસરિ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ઈ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મારા કેટલાએક આગેવાનોએ મારી સાથે જવું જોઈએ. જો તેણે ખરેખર કંઈક ખોટું કર્યું હોય તો તેઓ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ૈસરિયામાં તે માણસ વિરૂદ્ધ તહોમત મૂકી શકે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2026-09-07T01:03:50Z</dcterms:created>
  <dcterms:modified xsi:type="dcterms:W3CDTF">2026-09-07T01:03:50Z</dcterms:modified>
  <dc:title>પ્રેરિતોનાં કૃત્યો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