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presProps" Target="presProps.xml"/>
  <Relationship Id="rId43" Type="http://schemas.openxmlformats.org/officeDocument/2006/relationships/viewProps" Target="viewProps.xml"/>
  <Relationship Id="rId4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The word of the LORD came again unto me, saying,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Son of man, set your face against the Ammonites, and prophesy against them;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Son of man, set your face against the Ammonites, and prophesy against them;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say unto the Ammonites, Hear the word of the Lord GOD; Thus says the Lord GOD; Because you said, Aha, against my sanctuary, when it was profaned; and against the land of Israel, when it was desolate; and against the house of Judah, when they went into captivity;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say unto the Ammonites, Hear the word of the Lord GOD; Thus says the Lord GOD; Because you said, Aha, against my sanctuary, when it was profaned; and against the land of Israel, when it was desolate; and against the house of Judah, when they went into captivity;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And say unto the Ammonites, Hear the word of the Lord GOD; Thus says the Lord GOD; Because you said, Aha, against my sanctuary, when it was profaned; and against the land of Israel, when it was desolate; and against the house of Judah, when they went into captivity;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Behold, therefore I will deliver you to the men of the east for a possession, and they shall set their palaces in you, and make their dwellings in you: they shall eat your fruit, and they shall drink your milk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Behold, therefore I will deliver you to the men of the east for a possession, and they shall set their palaces in you, and make their dwellings in you: they shall eat your fruit, and they shall drink your milk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Behold, therefore I will deliver you to the men of the east for a possession, and they shall set their palaces in you, and make their dwellings in you: they shall eat your fruit, and they shall drink your milk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I will make Rabbah a stable for camels, and the Ammonites a couching place for flocks: and all of you shall know that I am the LORD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And I will make Rabbah a stable for camels, and the Ammonites a couching place for flocks: and all of you shall know that I am the LORD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For thus says the Lord GOD; Because you have clapped yours hands, and stamped with the feet, and rejoiced in heart with all your despite against the land of Israel;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For thus says the Lord GOD; Because you have clapped yours hands, and stamped with the feet, and rejoiced in heart with all your despite against the land of Israel;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Behold, therefore I will stretch out mine hand upon you, and will deliver you for a spoil to the heathen; and I will cut you off from the people, and I will cause you to perish out of the countries: I will destroy you; and you shall know that I am the LORD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Behold, therefore I will stretch out mine hand upon you, and will deliver you for a spoil to the heathen; and I will cut you off from the people, and I will cause you to perish out of the countries: I will destroy you; and you shall know that I am the LORD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Behold, therefore I will stretch out mine hand upon you, and will deliver you for a spoil to the heathen; and I will cut you off from the people, and I will cause you to perish out of the countries: I will destroy you; and you shall know that I am the LORD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us says the Lord GOD; Because that Moab and Seir do say, Behold, the house of Judah is like unto all the heathen;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Thus says the Lord GOD; Because that Moab and Seir do say, Behold, the house of Judah is like unto all the heathen;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Therefore, behold, I will open the side of Moab from the cities, from his cities which are on his frontiers, the glory of the country, Bethjeshimoth, Baalmeon, and Kiriathaim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Therefore, behold, I will open the side of Moab from the cities, from his cities which are on his frontiers, the glory of the country, Bethjeshimoth, Baalmeon, and Kiriathaim,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Unto the men of the east with the Ammonites, and will give them in possession, that the Ammonites may not be remembered among the nations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Unto the men of the east with the Ammonites, and will give them in possession, that the Ammonites may not be remembered among the nations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Unto the men of the east with the Ammonites, and will give them in possession, that the Ammonites may not be remembered among the nations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And I will execute judgments upon Moab; and they shall know that I am the LORD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us says the Lord GOD; Because that Edom has dealt against the house of Judah by taking vengeance, and has greatly offended, and revenged himself upon them;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Thus says the Lord GOD; Because that Edom has dealt against the house of Judah by taking vengeance, and has greatly offended, and revenged himself upon them;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erefore thus says the Lord GOD; I will also stretch out mine hand upon Edom, and will cut off man and beast from it; and I will make it desolate from Teman; and they of Dedan shall fall by the sword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erefore thus says the Lord GOD; I will also stretch out mine hand upon Edom, and will cut off man and beast from it; and I will make it desolate from Teman; and they of Dedan shall fall by the sword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Therefore thus says the Lord GOD; I will also stretch out mine hand upon Edom, and will cut off man and beast from it; and I will make it desolate from Teman; and they of Dedan shall fall by the sword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I will lay my vengeance upon Edom by the hand of my people Israel: and they shall do in Edom according to mine anger and according to my fury; and they shall know my vengeance, says the Lord GOD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I will lay my vengeance upon Edom by the hand of my people Israel: and they shall do in Edom according to mine anger and according to my fury; and they shall know my vengeance, says the Lord GOD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And I will lay my vengeance upon Edom by the hand of my people Israel: and they shall do in Edom according to mine anger and according to my fury; and they shall know my vengeance, says the Lord GOD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hus says the Lord GOD; Because the Philistines have dealt by revenge, and have taken vengeance with a despiteful heart, to destroy it for the old hatred;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Thus says the Lord GOD; Because the Philistines have dealt by revenge, and have taken vengeance with a despiteful heart, to destroy it for the old hatred;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Therefore thus says the Lord GOD; Behold, I will stretch out mine hand upon the Philistines, and I will cut off the Cherethims, and destroy the remnant of the sea coast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Therefore thus says the Lord GOD; Behold, I will stretch out mine hand upon the Philistines, and I will cut off the Cherethims, and destroy the remnant of the sea coast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I will execute great vengeance upon them with furious rebukes; and they shall know that I am the LORD, when I shall lay my vengeance upon them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And I will execute great vengeance upon them with furious rebukes; and they shall know that I am the LORD, when I shall lay my vengeance upon them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272351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5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கர்த்தருடைய வார்த்தை எனக்குண்டாகி, அவர்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5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மனுபுத்திரனே, நீ அம்மோன் புத்திரருக்கு எதிராக முகத்தைத்திருப்பி, அவர்களுக்கு விரோதமாக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5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ீர்க்கதரிசனம் உரைத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5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ம்மோன் புத்திரருக்கு சொல்லவேண்டியது என்னவென்றால்: கர்த்தராகிய ஆண்டவருடைய வார்த்தையைக் கேளுங்கள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5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ர்த்தராகிய ஆண்டவர் உரைக்கிறார்: என் பரிசுத்த ஸ்தலம் பரிசுத்தக்குலைச்சலாக்கப்படுகிறபோதும், யூத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5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ம்சத்தார் சிறையிருப்பிலே போகிறபோதும், நீ அவர்களுக்கு விரோதமாக ஆ ஆ, என்று நிந்தித்தபடியினா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5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இதோ, நான் உன்னைக் கிழக்குத் தேசத்தாருக்குச் சுதந்தரமாக ஒப்புக்கொடுப்பேன், அவர்கள் உன்னில் தங்கள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5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ரண்களைக் கட்டி உன்னில் தங்கள் வாசஸ்தலங்களை உண்டுபண்ணுவார்கள்; அவர்கள் உன் கனிகளைப் புசித்து, உ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5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பாலைக் குடிப்ப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5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நான் ரப்பாவை ஒட்டகங்களின் கொட்டகையையும், அம்மோன் புத்திரரின் தேசத்தை ஆட்டுக்கிடையுமாக்குவேன்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5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ொழுது நான் கர்த்தர் என்று அறிந்துகொள்வீ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5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கர்த்தராகிய ஆண்டவர் சொல்லுகிறது என்னவென்றால்: இஸ்ரவேல் தேசத்துக்கு விரோதமாக நீ கைகொட்டி, உ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5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ாலால் தட்டி வர்மம்வைத்து, ஆகடியம் பண்ணினபடியினா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5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இதோ, உனக்கு விரோதமாக, நான் என் கையை நீட்டி, உன்னை ஜாதிகளுக்குக் கொள்ளையாக ஒப்புக்கொடுத்து, உன்னை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5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ஜனங்களுக்குள்ளே வேரற்றுப்போகப்பண்ணி, உன்னை தேசங்களுக்குள்ளே அழித்து, உன்னை நிர்மூலமாக்குவேன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5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அப்பொழுது நான் கர்த்தர் என்று அறிந்துகொள்வாய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5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கர்த்தராகிய ஆண்டவர் உரைக்கிறது என்னவென்றால்: இதோ யூதா வம்சத்தார் எல்லா ஜாதிகளுக்க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5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ஒத்தவர்களென்று மோவாபும் சேயீரும் சொல்லுகிறபடியினா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5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இதோ, அம்மோன் புத்திரரின்பேர் ஜாதிகளுக்குள் இராதபடிக்கு நான் அம்மோன் புத்திரரின் தேசத்தைக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5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ிழக்குத் தேசத்தாருக்குத் திறந்துவைத்து, சுதந்தரமாய் ஒப்புக்கொடுக்கிறவண்ணமாக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5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நான் மோவாப் தேசத்தின் பக்கத்திலுள்ள அதின் கடையாந்தர ஊர்களாகிய பட்டணங்கள் முதற்கொண்டுள்ள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5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ேசத்தின் அலங்காரமாகிய பெத்யெசிமோத்தையும் பாகால்மெயோனையும், கீரீயாத்தாயீமையும் அவர்களுக்குத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5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திறந்துவைத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5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மோவாபிலே நியாயங்களைச் செய்வேன், அப்பொழுது நான் கர்த்தர் என்று அறிந்துகொள்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5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கர்த்தாராகிய ஆண்டவர் உரைக்கிறது என்னவென்றால்: ஏதோம் யூதா வம்சத்தாரிடத்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5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ுரோதந்தீர்த்துபழிவாங்கி, பெரிய குற்றஞ்செய்தபடியினா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5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கர்த்தராகிய ஆண்டவர் சொல்லுகிறார்: நான் ஏதோம் தேசத்துக்கு விரோதமாக என் கையை நீட்டி அத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5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னுஷரையும் மிருகங்களையும் இராதபடிக்குச் சங்காரம்பண்ணி, அதைத் தேமான் துவக்கித் தேதான்மட்டும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5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வனாந்தரமாக்குவேன்; பட்டயத்தால் விழுவார்கள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5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நான் இஸ்ரவேலாகிய என் ஜனத்தின் கையினால் ஏதோமினிடத்தில் பழிவாங்குவேன்; அவர்கள் எ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5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ோபத்தின்படியும் என் உக்கிரத்தின்படியும் ஏதோமுக்குச் செய்வார்கள்; அப்பொழுது நான் பழிவாங்குவத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5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இன்னதென்று அறிந்துகொள்வாய் என்று கர்த்தராகிய ஆண்டவர் சொல்ல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5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கர்த்தராகிய ஆண்டவர் உரைக்கிறது என்னவென்றால்; பெலிஸ்தியர் குரோதக்காரராயிருந்து, பழம்பகையா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5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ேடுசெய்யவேண்டுமென்று, வர்மம் வைத்துப் பழிவாங்கினபடியினால்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5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இதோ, நான் பெலிஸ்தியருக்கு விரோதமாக என் கையை நீட்டி, கிரேத்தியரைச் சங்கரித்து, சமுத்திரக்கரையில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5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மீதியானவர்களை அழித்து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5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உக்கிரமான தண்டனைகளினால் அவர்களில் கொடிதாய்ப் பழிவாங்குவேன்; நான் அவர்களில் பழிவாங்கும்போது நான்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5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கர்த்தர் என்று அறிந்துகொள்வார்கள் என்று கர்த்தராகிய ஆண்டவர் சொல்லுகிறார்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எசேக்கியேல் : 25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74">
  <a:themeElements>
    <a:clrScheme name="Theme74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74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74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2026-11-03T12:00:37Z</dcterms:created>
  <dcterms:modified xsi:type="dcterms:W3CDTF">2026-11-03T12:00:37Z</dcterms:modified>
  <dc:title>எசேக்கியேல் : 25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