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of the LORD came again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set your face against the Ammonites, and prophesy against them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set your face against the Ammonites, and prophesy against them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y unto the Ammonites, Hear the word of the Lord GOD; Thus says the Lord GOD; Because you said, Aha, against my sanctuary, when it was profaned; and against the land of Israel, when it was desolate; and against the house of Judah, when they went into captivity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y unto the Ammonites, Hear the word of the Lord GOD; Thus says the Lord GOD; Because you said, Aha, against my sanctuary, when it was profaned; and against the land of Israel, when it was desolate; and against the house of Judah, when they went into captivity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y unto the Ammonites, Hear the word of the Lord GOD; Thus says the Lord GOD; Because you said, Aha, against my sanctuary, when it was profaned; and against the land of Israel, when it was desolate; and against the house of Judah, when they went into captivity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refore I will deliver you to the men of the east for a possession, and they shall set their palaces in you, and make their dwellings in you: they shall eat your fruit, and they shall drink your milk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refore I will deliver you to the men of the east for a possession, and they shall set their palaces in you, and make their dwellings in you: they shall eat your fruit, and they shall drink your milk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refore I will deliver you to the men of the east for a possession, and they shall set their palaces in you, and make their dwellings in you: they shall eat your fruit, and they shall drink your milk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will make Rabbah a stable for camels, and the Ammonites a couching place for flocks: and all of you shall know that I am the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will make Rabbah a stable for camels, and the Ammonites a couching place for flocks: and all of you shall know that I am the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us says the Lord GOD; Because you have clapped yours hands, and stamped with the feet, and rejoiced in heart with all your despite against the land of Israel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us says the Lord GOD; Because you have clapped yours hands, and stamped with the feet, and rejoiced in heart with all your despite against the land of Israel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refore I will stretch out mine hand upon you, and will deliver you for a spoil to the heathen; and I will cut you off from the people, and I will cause you to perish out of the countries: I will destroy you; and you shall know that I am the L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refore I will stretch out mine hand upon you, and will deliver you for a spoil to the heathen; and I will cut you off from the people, and I will cause you to perish out of the countries: I will destroy you; and you shall know that I am the LOR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refore I will stretch out mine hand upon you, and will deliver you for a spoil to the heathen; and I will cut you off from the people, and I will cause you to perish out of the countries: I will destroy you; and you shall know that I am the L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us says the Lord GOD; Because that Moab and Seir do say, Behold, the house of Judah is like unto all the heathen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us says the Lord GOD; Because that Moab and Seir do say, Behold, the house of Judah is like unto all the heathen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, behold, I will open the side of Moab from the cities, from his cities which are on his frontiers, the glory of the country, Bethjeshimoth, Baalmeon, and Kiriathaim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, behold, I will open the side of Moab from the cities, from his cities which are on his frontiers, the glory of the country, Bethjeshimoth, Baalmeon, and Kiriathaim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Unto the men of the east with the Ammonites, and will give them in possession, that the Ammonites may not be remembered among the nation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Unto the men of the east with the Ammonites, and will give them in possession, that the Ammonites may not be remembered among the nation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Unto the men of the east with the Ammonites, and will give them in possession, that the Ammonites may not be remembered among the nation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 will execute judgments upon Moab; and they shall know that I am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us says the Lord GOD; Because that Edom has dealt against the house of Judah by taking vengeance, and has greatly offended, and revenged himself upon them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us says the Lord GOD; Because that Edom has dealt against the house of Judah by taking vengeance, and has greatly offended, and revenged himself upon them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thus says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thus says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thus says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lay my vengeance upon Edom by the hand of my people Israel: and they shall do in Edom according to mine anger and according to my fury; and they shall know my vengeance, says the Lord GO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lay my vengeance upon Edom by the hand of my people Israel: and they shall do in Edom according to mine anger and according to my fury; and they shall know my vengeance, says the Lord GO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lay my vengeance upon Edom by the hand of my people Israel: and they shall do in Edom according to mine anger and according to my fury; and they shall know my vengeance, says the Lord GO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us says the Lord GOD; Because the Philistines have dealt by revenge, and have taken vengeance with a despiteful heart, to destroy it for the old hatred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us says the Lord GOD; Because the Philistines have dealt by revenge, and have taken vengeance with a despiteful heart, to destroy it for the old hatred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us says the Lord GOD; Behold, I will stretch out mine hand upon the Philistines, and I will cut off the Cherethims, and destroy the remnant of the sea coast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us says the Lord GOD; Behold, I will stretch out mine hand upon the Philistines, and I will cut off the Cherethims, and destroy the remnant of the sea coas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 will execute great vengeance upon them with furious rebukes; and they shall know that I am the LORD, when I shall lay my vengeance upon the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 will execute great vengeance upon them with furious rebukes; and they shall know that I am the LORD, when I shall lay my vengeance upon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5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னம் உர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கிய ஆண்டவர் உரைக்கிறார்: என் பரிசுத்த ஸ்தலம் பரிசுத்தக்குலைச்சலாக்கப்படுகிறபோதும், யூ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ண்களைக் கட்டி உன்னில் தங்கள் வாசஸ்தலங்களை உண்டுபண்ணுவார்கள்; அவர்கள் உன் கனிகளைப் புசித்து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லைக் குட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கர்த்தர் என்று 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ால் தட்டி வர்மம்வைத்து, ஆகடியம் பண்ணின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ுக்குள்ளே வேரற்றுப்போகப்பண்ணி, உன்னை தேசங்களுக்குள்ளே அழித்து, உன்னை நிர்மூலமாக்க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கர்த்தர் என்று அறிந்துகொள்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த்தவர்களென்று மோவாபும் சேயீரும் சொல்லுகிற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ின் அலங்காரமாகிய பெத்யெசிமோத்தையும் பாகால்மெயோனையும், கீரீயாத்தாயீமையும் அவர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றந்துவ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ே நியாயங்களைச் செய்வேன், அப்பொழுது நான் கர்த்தர் என்று அறிந்து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ோதந்தீர்த்துபழிவாங்கி, பெரிய குற்றஞ்செய்த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ையும் மிருகங்களையும் இராதபடிக்குச் சங்காரம்பண்ணி, அதைத் தேமான் துவக்கித் தேதான்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மாக்குவேன்; பட்டயத்தால் வ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த்தின்படியும் என் உக்கிரத்தின்படியும் ஏதோமுக்குச் செய்வார்கள்; அப்பொழுது நான் பழிவாங்கு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தென்று அறிந்துகொள்வாய் என்று கர்த்தராகிய ஆண்டவ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ுசெய்யவேண்டுமென்று, வர்மம் வைத்துப் பழிவாங்கின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தியானவர்களை அ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2026-09-18T02:46:50Z</dcterms:created>
  <dcterms:modified xsi:type="dcterms:W3CDTF">2026-09-18T02:46:50Z</dcterms:modified>
  <dc:title>எசேக்கியேல்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