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ருந்தும் நீங்கள் என்னை விட்டு, அந்நிய தேவர்களைச் சேவித்தீர்கள்; ஆகையால் இனி உங்களை இரட்சிய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ோய், உங்களுக்காகத் தெரிந்துகொண்ட தேவர்களை நோக்கி முறையிடுங்கள்; அவைகள் உங்கள் ஆபத்தின் காலத்தில் உங்களை இரட்சிக்கட்ட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ஸ்ரவேலை இருபத்துமூன்று வருஷம் நியாயம் விசாரித்து, பின்பு மரித்து, சாமீரிலே அடக்கம்பண்ண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ஸ்ரவேலை இருபத்துமூன்று வருஷம் நியாயம் விசாரித்து, பின்பு மரித்து, சாமீரிலே அடக்கம்பண்ண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ப்பின்பு, கீலேயாத்தியனான யாவீர் எழும்பி, இஸ்ரவேலை இருபத்திரண்டு வருஷம் நியாயம் விசா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வீர் மரித்து, காமோனிலே அடக்கம்பண்ண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ઈસ્રાએલીઓએ યહોવાને પોકારીને કહ્યું, “અમે અમાંરા દેવ, તમને તજી દઈને બઆલની પૂજા કરી અને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દ્ધ પાપ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યહોવાએ ઈસ્રાએલીઓને કહ્યું, “મિસરીઓએ, અમોરીઓએ, આમ્મોનીઓએ, પલિસ્તી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યારે સિદોનીઓએ, અમાંલેકીઓએ અને માંઓનીઓએ તમાંરા બદા ઉપર નિર્દયતાપૂર્વક વર્તન કર્યુ ત્યારે તમ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ંટે મને બોલાવ્યો ત્યારે મેં તમને નહોતા ઉગારી લીધ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મે મને છોડી દીધો અને બીજા દેવદેવીઓની પૂજા કરવા લાગ્યા એટલે હવે હું તમને ઉગારી લે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જે દેવોને પસંદ કર્યા છે તેમની પાસે જાઓ અને ધા નાખો. તે તમને તમાંરી આફતમાંથી ઉગા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તેઓએ આજીજી કરીને કહ્યું, “અમે પાપ કર્યું છે, તમને યોગ્ય લાગે તે શિક્ષા અમને કરો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ફકત આટલો વખત અમાંરા દુશ્મનોના હાથમાંથી છોડ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મણે વિધર્મીઓના દેવદેવલાં ફેંકી દીધાં અને યહોવાની ઉપાસના કરવા માંડી. યહોવાથી ઈસ્રાએલીઓનું ક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 શકા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મ્મોનીના સૈન્યને સાથે બોલાવવામાં આવ્યું હતું અને તેઓએ ગિલયાદમાં છાવણી નાખી હતી. ઈસ્રાએલ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 પણ સાથે થવા એકઠું થયું અને મિસ્પાહમાં 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ગિલયાદના આગેવાનો એકબીજાને અને બધા લોકોને કહેવા લાગ્યા, “જે કોઈ આમ્મોનીઓ સાથે યુદ્ધ કર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હરાવશે તે ગિલયાદનો નેતા બન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બીમેલેખના મૃત્યુ પછી દોદોના પુત્ર પૂઆહનો પુત્ર તોલા ઈસ્રાએલ આગળ આવ્યો. તે ઈસ્સાખારના કુળસમૂહ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અને એફ્રાઈમનાં પહાડી પ્રદેશમાં શામીરમાં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રેવીસ વર્ષ સુધી તે ઈસ્રાએલીઓનો ન્યાયાધીશ હતો. પછી તે મૃત્યુ પામ્યો અને તેને શામીરમાં દફનાવામ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પછી ગિલયાદનો ન્યાયાધીશ યાઈર બન્યો. તેણે 22 વર્ષ સુધી ઈસ્રાએલનો ન્યા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ે 30 પુત્રો હતાં અને તેઓ 30 ગધેડા ઉપર સવારી કરતાં હતાં. તેઓના ગિલયાદમાં 30 નગરો હતાં જ આજ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ઈરના નગરો તરીકે જાણી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ઈરનું મૃત્યુ થયું ત્યારે તેને કામોનમાં દફનાવા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ફરી ઈસ્રાએલીઓએ યહોવાની દૃષ્ટિએ પાપ ગણાય એવું આચરણ કર્યું. તેમણે બઆલદેવની અને અશેરાદેવીની મૂર્તિ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જ અરામ, સિદોન, મોઆબ, આમ્મોન અને પલિસ્તીઓનાં દેવદેવીઓની પૂજા કરવા માંડી, તેમણે દેવને છોડી દીધ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ઉપાસના કરવાનું બંધ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યહોવાનો રોષ ઈસ્રાએલીઓ સામે ભભૂકી ઊઠયો અને તેણે તેમને પલિસ્તીઓ અને આમ્મોનીઓના હાથમાં સો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ણે તે વર્ષે અને ત્યારપછી18 વર્ષ સુધી યર્દન પારના ગિલયાદમાં આવેલા અમોરીઓના દેશમાં વસત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્રાએલીઓને પલિસ્તીઓ અને આમ્મોનીઓએ હેરાન-પરેશાન કર્યા હતાં અને ત્રાસ આપ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વળી આમ્મોનીઓએ યર્દન પાર કરીને યહૂદા, બિન્યામીન તથા એફ્રાઈમ કુળો પર હુમલા કર્યા. ઈસ્રાએલીઓ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ફતમાં આવી પ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2026-10-20T07:53:42Z</dcterms:created>
  <dcterms:modified xsi:type="dcterms:W3CDTF">2026-10-20T07:53:42Z</dcterms:modified>
  <dc:title>ન્યાયાધીશો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