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5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்துமாக்கள் மேய்ப்பர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ந்தையைப் பட்சிக்கவ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் பாயும் ஓநாய் போ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ட்டிச்சேரும் நேரம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சமோசம் இன்ற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ும், நல்ல மேய்ப்பரே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ணம் ஒன்றே ஆசி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லியாளோ ஓடுவோ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வல் இன்றிக் கிட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வத்தின் வாசல்தான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ல், காவல் ஆன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ந்தைமுன் நின்றருள்வீர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ெட்டுப்போன யூதாஸி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ானத்திற்குத் தேவரீர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ஷர் சீட்டுப்போ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்தியா நியமித்தீர்;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ஐயம் யாவிலும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, நடத்திடும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ுது சீயோன் நகர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தர் வரிசைய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்கும் மத்தியாவோ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சேரச் செய்ய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 குளிர உம்ம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ணும் பாக்கியம் அருளும்.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2026-09-15T19:14:58Z</dcterms:created>
  <dcterms:modified xsi:type="dcterms:W3CDTF">2026-09-15T19:14:58Z</dcterms:modified>
  <dc:title>துதிப் பாடல்கள் : 231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