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ூனின் குமாரனாகிய யோசுவா சித்தீமிலிருந்து வேவுகாரராகிய இரண்டு மனுஷரை இரகசியமாய் வேவுபார்க்கும்படி அனுப்பி: நீங்கள் போய் தேசத்தையும் எரிகோவையும் பார்த்துவாருங்கள் என்றான். அவர்கள் போய், ராகாப் என்னும் பெயர்கொண்ட வேசியின் வீட்டுக்குள் பிரவேசித்து, அங்கே த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ூனின் குமாரனாகிய யோசுவா சித்தீமிலிருந்து வேவுகாரராகிய இரண்டு மனுஷரை இரகசியமாய் வேவுபார்க்கும்படி அனுப்பி: நீங்கள் போய் தேசத்தையும் எரிகோவையும் பார்த்துவாருங்கள் என்றான். அவர்கள் போய், ராகாப் என்னும் பெயர்கொண்ட வேசியின் வீட்டுக்குள் பிரவேசித்து, அங்கே த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ை வேவுபார்க்கும்படி, இஸ்ரவேல் புத்திரரில் சில மனுஷர் இந்த ராத்திரியிலே இங்கே வந்தார்கள் என்று எரிகோவின் ராஜாவுக்குச் சொல்ல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ை வேவுபார்க்கும்படி, இஸ்ரவேல் புத்திரரில் சில மனுஷர் இந்த ராத்திரியிலே இங்கே வந்தார்கள் என்று எரிகோவின் ராஜாவுக்குச் சொல்ல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ல்லாவிட்டால் நீ எங்கள் கையில் வாங்கின ஆணைக்கு நீங்கலாயிருப்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ல்லாவிட்டால் நீ எங்கள் கையில் வாங்கின ஆணைக்கு நீங்கலாயிருப்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ல்லாவிட்டால் நீ எங்கள் கையில் வாங்கின ஆணைக்கு நீங்கலாயிருப்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வனாகிலும் உன் வீட்டு வாசல்களிலிருந்து வெளியே புறப்பட்டால், அவனுடைய இரத்தப்பழி அவன் தலையின்மேல் இருக்கும்; எங்கள்மேல் குற்றம் இல்லை; உன்னோடே வீட்டில் இருக்கிற எவன்மேலாகிலும் கைபோடப்பட்டதேயாகில், அவனுடைய இரத்தப்பழி எங்கள் தலையின்மேல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வனாகிலும் உன் வீட்டு வாசல்களிலிருந்து வெளியே புறப்பட்டால், அவனுடைய இரத்தப்பழி அவன் தலையின்மேல் இருக்கும்; எங்கள்மேல் குற்றம் இல்லை; உன்னோடே வீட்டில் இருக்கிற எவன்மேலாகிலும் கைபோடப்பட்டதேயாகில், அவனுடைய இரத்தப்பழி எங்கள் தலையின்மேல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வனாகிலும் உன் வீட்டு வாசல்களிலிருந்து வெளியே புறப்பட்டால், அவனுடைய இரத்தப்பழி அவன் தலையின்மேல் இருக்கும்; எங்கள்மேல் குற்றம் இல்லை; உன்னோடே வீட்டில் இருக்கிற எவன்மேலாகிலும் கைபோடப்பட்டதேயாகில், அவனுடைய இரத்தப்பழி எங்கள் தலையின்மேல்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ங்கள் காரியத்தை வெளிப்படுத்தினாயேயானால், நீ எங்கள் கையில் வாங்கின ஆணைக்கு நீங்கலாயிருப்ப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ங்கள் காரியத்தை வெளிப்படுத்தினாயேயானால், நீ எங்கள் கையில் வாங்கின ஆணைக்கு நீங்கலாயிருப்ப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ள் உங்கள் வார்த்தையின்படியே ஆகக்கடவது என்று சொல்லி, அவர்களை அனுப்பிவிட்டாள்; அவர்கள் போய்விட்டார்கள்; பின்பு அவள் அந்தச் சிவப்புக் கயிற்றை ஜன்னலிலே கட்டிவைத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ள் உங்கள் வார்த்தையின்படியே ஆகக்கடவது என்று சொல்லி, அவர்களை அனுப்பிவிட்டாள்; அவர்கள் போய்விட்டார்கள்; பின்பு அவள் அந்தச் சிவப்புக் கயிற்றை ஜன்னலிலே கட்டிவைத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ய், மலையிலே சேர்ந்து தேடுகிறவர்கள் திரும்பிவருமட்டும், மூன்று நாள் அங்கே தரித்திருந்தார்கள். தேடுகிறவர்கள் வழியெல்லாம் அவர்களைத் தேடியும் காணாதே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ோய், மலையிலே சேர்ந்து தேடுகிறவர்கள் திரும்பிவருமட்டும், மூன்று நாள் அங்கே தரித்திருந்தார்கள். தேடுகிறவர்கள் வழியெல்லாம் அவர்களைத் தேடியும் காணாதே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இரண்டு மனுஷரும் திரும்பி, மலையிலிருந்து இறங்கி, ஆற்றைக்கடந்து, நூனின் குமாரனாகிய யோசுவாவினிடத்தில் வந்து, தங்களுக்குச் சம்பவித்த யாவையும் அவனுக்குத் தெரிவித்த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இரண்டு மனுஷரும் திரும்பி, மலையிலிருந்து இறங்கி, ஆற்றைக்கடந்து, நூனின் குமாரனாகிய யோசுவாவினிடத்தில் வந்து, தங்களுக்குச் சம்பவித்த யாவையும் அவனுக்குத் தெரிவித்த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ேசத்தையெல்லாம் நம்முடைய கையில் ஒப்புக்கொடுத்தார்; தேசத்தின் குடிகளெல்லாம் நமக்குமுன்பாகச் சோர்ந்துபோனார்கள் என்று அவனோடே 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ேசத்தையெல்லாம் நம்முடைய கையில் ஒப்புக்கொடுத்தார்; தேசத்தின் குடிகளெல்லாம் நமக்குமுன்பாகச் சோர்ந்துபோனார்கள் என்று அவனோடே சொன்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எரிகோவின் ராஜா ராகாபண்டைக்கு ஆள் அனுப்பி: உன்னிடத்தில் வந்து, உன் வீட்டுக்குள் பிரவேசித்த மனுஷரை வெளியே கொண்டுவா; அவர்கள் தேசத்தையெல்லாம் வேவுபார்க்கும்படி வந்தார்கள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எரிகோவின் ராஜா ராகாபண்டைக்கு ஆள் அனுப்பி: உன்னிடத்தில் வந்து, உன் வீட்டுக்குள் பிரவேசித்த மனுஷரை வெளியே கொண்டுவா; அவர்கள் தேசத்தையெல்லாம் வேவுபார்க்கும்படி வந்தார்கள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அவ்விரண்டு மனுஷரையும் கொண்டுபோய் அவர்களை ஒழித்து வைத்து: மெய்தான், என்னிடத்தில் மனுஷர் வந்திருந்தார்கள்; ஆனாலும் அவர்கள் எவ்விடத்தாரோ எனக்குத் தெரிய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ிரீ அவ்விரண்டு மனுஷரையும் கொண்டுபோய் அவர்களை ஒழித்து வைத்து: மெய்தான், என்னிடத்தில் மனுஷர் வந்திருந்தார்கள்; ஆனாலும் அவர்கள் எவ்விடத்தாரோ எனக்குத் தெரிய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சலை அடைக்கும் நேரத்தில் இருட்டுவேளையிலே, அந்த மனுஷர் புறப்பட்டுப் போய்விட்டார்கள்; அவர்கள் எங்கே போனார்களோ எனக்குத் தெரியாது; அவர்களைச் சீக்கிரமாய்ப் போய்த்தேடுங்கள்; நீங்கள் அவர்களைப் பிடித்துக்கொள்ளலாம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சலை அடைக்கும் நேரத்தில் இருட்டுவேளையிலே, அந்த மனுஷர் புறப்பட்டுப் போய்விட்டார்கள்; அவர்கள் எங்கே போனார்களோ எனக்குத் தெரியாது; அவர்களைச் சீக்கிரமாய்ப் போய்த்தேடுங்கள்; நீங்கள் அவர்களைப் பிடித்துக்கொள்ளலாம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அவர்களை வீட்டின்மேல் பரப்பப்பட்ட சணல் தட்டைகளுக்குள்ளே மறைத்து வைத்திருந்த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ர் யோர்தானுக்குப் போகிற வழியில் துறைகள் மட்டும் அவர்களைத் தேடப்போனார்கள்; அவர்களைத் தேடுகிறவர்கள் புறப்பட்டவுடனே வாசல் அடை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ர் யோர்தானுக்குப் போகிற வழியில் துறைகள் மட்டும் அவர்களைத் தேடப்போனார்கள்; அவர்களைத் தேடுகிறவர்கள் புறப்பட்டவுடனே வாசல் அடை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ர் படுத்துக்கொள்ளுமுன்னே அவள் வீட்டின்மேல் அவர்களிடத்திற்கு ஏறிப்போய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ுக்கு தேசத்தை ஒப்புக்கொடுத்தாரென்றும், உங்களைப்பற்றி எங்களுக்குத் திகில் பிடித்திருக்கிறதென்றும், உங்களைக்குறித்து தேசத்துக் குடிகள் எல்லாரும் சோர்ந்துபோனார்கள் என்றும் அறி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ுக்கு தேசத்தை ஒப்புக்கொடுத்தாரென்றும், உங்களைப்பற்றி எங்களுக்குத் திகில் பிடித்திருக்கிறதென்றும், உங்களைக்குறித்து தேசத்துக் குடிகள் எல்லாரும் சோர்ந்துபோனார்கள் என்றும் அறி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கிப்திலிருந்து புறப்பட்டபோது, கர்த்தர் உங்களுக்கு முன்பாகச் சிவந்த சமுத்திரத்தின் தண்ணீரை வற்றிப்போகப்பண்ணினதையும், நீங்கள் யோர்தானுக்கு அப்புறத்தில் சங்காரம் பண்ணின எமோரியரின் இரண்டு ராஜாக்களாகிய சீகோனுக்கும் ஓகுக்கும் செய்ததையும் கேள்விப்பட்ட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கிப்திலிருந்து புறப்பட்டபோது, கர்த்தர் உங்களுக்கு முன்பாகச் சிவந்த சமுத்திரத்தின் தண்ணீரை வற்றிப்போகப்பண்ணினதையும், நீங்கள் யோர்தானுக்கு அப்புறத்தில் சங்காரம் பண்ணின எமோரியரின் இரண்டு ராஜாக்களாகிய சீகோனுக்கும் ஓகுக்கும் செய்ததையும் கேள்விப்பட்ட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கிப்திலிருந்து புறப்பட்டபோது, கர்த்தர் உங்களுக்கு முன்பாகச் சிவந்த சமுத்திரத்தின் தண்ணீரை வற்றிப்போகப்பண்ணினதையும், நீங்கள் யோர்தானுக்கு அப்புறத்தில் சங்காரம் பண்ணின எமோரியரின் இரண்டு ராஜாக்களாகிய சீகோனுக்கும் ஓகுக்கும் செய்ததையும் கேள்விப்பட்ட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ள்விப்பட்டபோது எங்கள் இருதயம் கரைந்துபோயிற்று, உங்களாலே எல்லாருடைய தைரியமும் அற்றுப்போயிற்று; உங்கள் தேவனாகிய கர்த்தரே உயர வானத்திலும் கீழே பூமியிலும் தேவனானவ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ள்விப்பட்டபோது எங்கள் இருதயம் கரைந்துபோயிற்று, உங்களாலே எல்லாருடைய தைரியமும் அற்றுப்போயிற்று; உங்கள் தேவனாகிய கர்த்தரே உயர வானத்திலும் கீழே பூமியிலும் தேவனானவ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நான் உங்களுக்குத் தயவு செய்தபடியினால், நீங்களும் எங்கள் தகப்பன் குடும்பத்துக்குத் தயவுசெய்வோம் என்று கர்த்தர்பேரில் எனக்கு ஆணையி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நான் உங்களுக்குத் தயவு செய்தபடியினால், நீங்களும் எங்கள் தகப்பன் குடும்பத்துக்குத் தயவுசெய்வோம் என்று கர்த்தர்பேரில் எனக்கு ஆணையி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தகப்பனையும் என் தாயையும் என் சகோதரரையும் என் சகோதரிகளையும் அவர்களுக்கு உண்டான எல்லாவற்றையும் உயிரோடே வைத்து, எங்கள் ஜீவனைச் சாவுக்குத் தப்புவிக்கும்படி, எனக்கு நிச்சயமான அடையாளத்தைக் கொடுக்கவேண்டும்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 தகப்பனையும் என் தாயையும் என் சகோதரரையும் என் சகோதரிகளையும் அவர்களுக்கு உண்டான எல்லாவற்றையும் உயிரோடே வைத்து, எங்கள் ஜீவனைச் சாவுக்குத் தப்புவிக்கும்படி, எனக்கு நிச்சயமான அடையாளத்தைக் கொடுக்கவேண்டும்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ந்த மனுஷர் அவளை நோக்கி: எங்கள் ஜீவனே உங்கள் ஜீவனுக்கு ஈடு, நீங்கள் எங்கள் காரியத்தை வெளிப்படுத்தாதிருந்தால், கர்த்தர் எங்களுக்குத் தேசத்தைக் கொடுக்கும்போது, நாங்கள் தயையும் சத்தியமும் பாராட்டுவோம்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ந்த மனுஷர் அவளை நோக்கி: எங்கள் ஜீவனே உங்கள் ஜீவனுக்கு ஈடு, நீங்கள் எங்கள் காரியத்தை வெளிப்படுத்தாதிருந்தால், கர்த்தர் எங்களுக்குத் தேசத்தைக் கொடுக்கும்போது, நாங்கள் தயையும் சத்தியமும் பாராட்டுவோ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க் கயிற்றினாலே ஜன்னல்வழியாய் இறக்கிவிட்டாள்; அவள் வீடு அலங்கத்தின் மதிலில் இருந்தது; அலங்கத்திலே அவள் குடியிருந்த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க் கயிற்றினாலே ஜன்னல்வழியாய் இறக்கிவிட்டாள்; அவள் வீடு அலங்கத்தின் மதிலில் இருந்தது; அலங்கத்திலே அவள் குடியிருந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ள் அவர்களை நோக்கி: தேடுகிறவர்கள் உங்களைக் காணாதபடிக்கு, நீங்கள் மலையிலே போய், அவர்கள் திரும்பிவருமட்டும் அங்கே மூன்றுநாள் ஒளித்திருந்து, பின்பு உங்கள் வழியே போங்கள் என்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ள் அவர்களை நோக்கி: தேடுகிறவர்கள் உங்களைக் காணாதபடிக்கு, நீங்கள் மலையிலே போய், அவர்கள் திரும்பிவருமட்டும் அங்கே மூன்றுநாள் ஒளித்திருந்து, பின்பு உங்கள் வழியே போங்கள் என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ந்த மனுஷர் அவளை நோக்கி: இதோ, நாங்கள் தேசத்துக்குள் பிரவேசிக்கும்போது, நீ இந்த சிவப்புநூல் கயிற்றை எங்களை இறக்கிவிட்ட ஜன்னலிலே கட்டி, உன் தகப்பனையும் உன் தாயையும் உன் சகோதரர்களையும் உன் தகப்பன் குடும்பத்தார் அனைவரையும் உன்னிடத்தில் உன் வீட்டிலே சேர்த்துக்கொ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नून के पुत्र यहोशू ने दो भेदियों को शित्तीम से चुपके से भेज दिया, और उन से कहा, जा कर उस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यरीहो को देखो। तुरन्त वे चल दिए, और राहाब नाम किसी वेश्या के घर में जा कर स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किसी ने यरीहो के राजा से कहा, कि आज की रात कई एक इस्राएली हमारे देश का भेद लेने को यहां आए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ुम, जब हम लोग इस देश में आएंगे, तब जिस खिड़की से तू ने हम को उतारा है उस में यही लाल रंग के सू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डोरी बान्ध देना; और अपने माता पिता, भाइयों, वरन अपने पिता के घराने को इसी घर में अपने पास इकट्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रख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जो कोई तेरे घर के द्वार से बाहर निकले, उसके खून का दोष उसी के सिर पड़ेगा, और हम निर्दो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ंगे: परन्तु यदि तेरे संग घर में रहते हुए किसी पर किसी का हाथ पड़े, तो उसके खून का दोष हमारे स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यदि तू हमारी यह बात किसी पर प्रगट करे, तो जो शपथ तू ने हम को खिलाई है उस से हम निर्बन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ने कहा, तुम्हारे वचनों के अनुसार हो। तब उसने उन को विदा किया, और वे चले गए; और उसने लाल रंग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ोरी को खिड़की में बान्ध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वे जा कर पहाड़ तक पहुंचे, और वहां खोजने वालों के लौटने तक, अर्थात तीन दिन तक रहे; और खोज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उन को सारे मार्ग में ढूंढ़ते रहे और कहीं न प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वे दोनों पुरूष पहाड़ से उतरे, और पार जा कर नून के पुत्र यहोशू के पास पहुंचकर जो कुछ उ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ता था उसका वर्ण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उन्होंने यहोशू से कहा, निसन्देह यहोवा ने वह सारा देश हमारे हाथ में कर दिया है; फिर इसके सिवा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सारे निवासी हमारे कारण घबरा रह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रीहो के राजा ने राहाब के पास यों कहला भेजा, कि जो पुरूष तेरे यहां आए हैं उन्हें बाहर ले 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े सारे देश का भेद लेने को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 स्त्री ने दोनों पुरूषों को छिपा रखा; और इस प्रकार कहा, कि मेरे पास कई पुरूष आए तो थे,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नहीं जानती कि वे कहां के थ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अन्धेरा हुआ, और फाटक बन्द होने लगा, तब वे निकल गए; मुझे मालूम नहीं कि वे कहां गए;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ुर्ती करके उनका पीछा करो तो उन्हें जा पकड़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ने उन को घर की छत पर चढ़ाकर सनई की लकडिय़ों के नीचे छिपा दिया था जो उसने छत पर सजा कर रख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े पुरूष तो यरदन का मार्ग ले उनकी खोज में घाट तक चले गए; और ज्योंही उन को खोजने वाले फाटक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े त्योंही फाटक बन्द क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े लेटने न पाए थे कि वह स्त्री छत पर इनके पास ज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न पुरूषों से कहने लगी, मुझे तो निश्चय है कि यहोवा ने तुम लोगों को यह देश दिया है, और तुम्हारा भ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लोगों के मन में समाया है, और इस देश के सब निवासी तुम्हारे कारण घबरा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ोंकि हम ने सुना है कि यहोवा ने तुम्हारे मिस्र से निकलने के समय तुम्हारे साम्हने लाल समुद्र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 सुखा दिया। और तुम लोगों ने सीहोन और ओग नाम यरदन पार रहने वाले एमोरियों के दोनों राजाओ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त्यानाश कर ड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ह सुनते ही हमारा मन पिघल गया, और तुम्हारे कारण किसी के जी में जी न रहा; क्योंकि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यहोवा ऊपर के आकाश का और नीचे की पृथ्वी का परमेश्व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अब मैं ने जो तुम पर दया की है, इसलिये मुझ से यहोवा की शपथ खाओ कि तुम भी मेरे पिता के घरान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या करोगे, और इसकी सच्ची चिन्हानी मुझे द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ि तुम मेरे माता-पिता, भाइयों और बहिनों को, और जो कुछ उनका है उन सभों को भी जीवित रख छोड़ो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सभों का प्राण मरने से बच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न पुरूषों ने उस से कहा, यदि तू हमारी यह बात किसी पर प्रगट न करे, तो तुम्हारे प्राण के बद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ा प्राण जाए; और जब यहोवा हम को यह देश देगा, तब हम तेरे साथ कृपा और सच्चाई से बर्ताव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राहाब जिसका घर शहरपनाह पर बना था, और वह वहीं रहती थीं, उसने उन को खिड़की से रस्सी के बल उत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गर के बाहर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सने उन से कहा, पहाड़ को चले जाओ, ऐसा न हो कि खोजने वाले तुम को पाएं; इसलिये जब तक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ोजने वाले लौट न आएं तब तक, अर्थात तीन दिन वहीं छिपे रहता, उसके बाद अपना मार्ग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न्होंने उस से कहा, जो शपथ तू ने हम को खिलाई है उसके विषय में हम तो निर्दोष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2026-10-21T07:29:05Z</dcterms:created>
  <dcterms:modified xsi:type="dcterms:W3CDTF">2026-10-21T07:29:05Z</dcterms:modified>
  <dc:title>यहोशू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