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ந்ததி பூமியில் பலத்திருக்கும், செம்மையானவர்களின் வம்சம் ஆசீர்வதி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ஸ்தியும் ஐசுவரியமும் அவன் வீட்டிலிருக்கும்; அவனுடைய நீதி என்றைக்கும் நிற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ம்மையானவர்களுக்கு இருளிலே வெளிச்சம் உதிக்கும்; அவன் இரக்கமும் மன உருக்கமும் நீதியுமுள்ள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ன்றென்றைக்கும் அசைக்கப்படாதிருப்பான்; நீதிமான் நித்திய கீர்த்தியுள்ள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ர்ச்செய்தியைக் கேட்கிறதினால் பயப்படான்; அவன் இருதயம் கர்த்தரை நம்பித் திடன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இருதயம் உறுதியாயிருக்கும்; அவன் தன் சத்துருக்களில் சரிக்கட்டுதலைக் காணுமட்டும் பயப்படாதி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 యెహోవాయందు భయభక్తులుగలవాడు ఆయన ఆజ్ఞలనుబట్టి అధికముగా ఆనందించు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ని సంతతివారు భూమిమీద బలవంతులగుదురు యథార్థవంతుల వంశపువారు దీవింపబ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లిమియు సంపదయు వాని యింట నుండును వాని నీతి నిత్యమ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థార్థవంతులకు చీకటిలో వెలుగు పుట్టును వారు కటాక్షమును వాత్సల్యతయు నీతియుగల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యాళులును అప్పిచ్చువారును భాగ్యవంతులు న్యాయవిమర్శలో వారి వ్యాజ్యెము గెలు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ట్టివారు ఎప్పుడును కదలింపబడరు నీతిమంతులు నిత్యము జ్ఞాపకములో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ని హృదయము యెహోవాను ఆశ్రయించి స్థిర ముగా నుండును వాడు దుర్వార్తకు జడి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ని మనస్సు స్థిరముగానుండును తన శత్రువుల విషయమైన తన కోరిక నెరవేరు వరకు వాడు భయప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డు దాతృత్వము కలిగి బీదలకిచ్చును వాని నీతి నిత్యము నిలుచును వాని కొమ్ము ఘనత నొంది హెచ్చ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క్తిహీనులు దాని చూచి చింతపడుదురు వారు పండ్లుకొరుకుచు క్షీణించి పోవుదురు భక్తిహీనుల ఆ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ంగమ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2026-10-20T07:33:30Z</dcterms:created>
  <dcterms:modified xsi:type="dcterms:W3CDTF">2026-10-20T07:33:30Z</dcterms:modified>
  <dc:title>కీర్తనలు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