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names of the children of Israel, which came into Egypt; every man and his household came with Jacob.]]></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Reuben, Simeon, Levi, and 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ssachar, Zebulun, and Benjam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Dan, and Naphtali, Gad, and Ash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the souls that came out of the loins of Jacob were seventy souls: for Joseph was in Egypt alread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l the souls that came out of the loins of Jacob were seventy souls: for Joseph was in Egypt alread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eph died, and all his brethren, and all that generati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children of Israel were fruitful, and increased abundantly, and multiplied, and waxed exceeding mighty; and the land was filled with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children of Israel were fruitful, and increased abundantly, and multiplied, and waxed exceeding mighty; and the land was filled with th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re arose up a new king over Egypt, which knew not Josep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unto his people, Behold, the people of the children of Israel are more and mightier than w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unto his people, Behold, the people of the children of Israel are more and mightier than w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Come on, let us deal wisely with them; lest they multiply, and it come to pass, that, when there falls out any war, they join also unto our enemies, and fight against us, and so get them up out of the la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Come on, let us deal wisely with them; lest they multiply, and it come to pass, that, when there falls out any war, they join also unto our enemies, and fight against us, and so get them up out of the l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Come on, let us deal wisely with them; lest they multiply, and it come to pass, that, when there falls out any war, they join also unto our enemies, and fight against us, and so get them up out of the l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ey did set over them taskmasters to afflict them with their burdens. And they built for Pharaoh treasure cities, Pithom and Raams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ey did set over them taskmasters to afflict them with their burdens. And they built for Pharaoh treasure cities, Pithom and Raams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they did set over them taskmasters to afflict them with their burdens. And they built for Pharaoh treasure cities, Pithom and Raams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 more they afflicted them, the more they multiplied and grew. And they were grieved because of the children of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 more they afflicted them, the more they multiplied and grew. And they were grieved because of the children of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Egyptians made the children of Israel to serve with rigou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made their lives bitter with hard bondage, in mortar, and in brick, and in all manner of service in the field: all their service, wherein they made them serve, was with rigou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made their lives bitter with hard bondage, in mortar, and in brick, and in all manner of service in the field: all their service, wherein they made them serve, was with rigou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made their lives bitter with hard bondage, in mortar, and in brick, and in all manner of service in the field: all their service, wherein they made them serve, was with rigou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king of Egypt spoke to the Hebrew midwives, of which the name of the one was Shiphrah, and the name of the other Pua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When all of you do the office of a midwife to the Hebrew women, and see them upon the stools; if it be a son, then all of you shall kill him: but if it be a daughter, then she shall liv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When all of you do the office of a midwife to the Hebrew women, and see them upon the stools; if it be a son, then all of you shall kill him: but if it be a daughter, then she shall liv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the midwives feared God, and did not as the king of Egypt commanded them, but saved the men children aliv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the midwives feared God, and did not as the king of Egypt commanded them, but saved the men children aliv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king of Egypt called for the midwives, and said unto them, Why have all of you done this thing, and have saved the men children aliv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king of Egypt called for the midwives, and said unto them, Why have all of you done this thing, and have saved the men children aliv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midwives said unto Pharaoh, Because the Hebrew women are not as the Egyptian women; for they are lively, and are delivered before the midwives come in unto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midwives said unto Pharaoh, Because the Hebrew women are not as the Egyptian women; for they are lively, and are delivered before the midwives come in unto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fore God dealt well with the midwives: and the people multiplied, and waxed very might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refore God dealt well with the midwives: and the people multiplied, and waxed very migh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because the midwives feared God, that he made them hous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Pharaoh charged all his people, saying, Every son that is born all of you shall cast into the river, and every daughter all of you shall keep aliv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Pharaoh charged all his people, saying, Every son that is born all of you shall cast into the river, and every daughter all of you shall keep aliv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கிப்துக்குப் போன இஸ்ரவேலுடைய குமாரரின் நாமங்களாவன: ரூபன், சிமியோன், லேவி, 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சக்கார், செபுலோன், பென்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ண், நப்தலி, காத், ஆசேர் என்ப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வர்கள் யாக்கோபுடனே தங்கள் தங்கள் குடும்பத்தோடுங் கூ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சேப்போ அதற்கு முன்னமே எகிப்தில் போயிருந்தான். யாக்கோபின் கர்ப்பப் பிறப்பாகிய யாவரும் எழு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சேப்பும் அவனுடைய சகோதரர் யாவரும், அந்தத் தலைமுறையார் எல்லாரும் மரணம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 புத்திரர் மிகுதியும் பலுகி, ஏராளமாய்ப் பெருகிப் பலத்திருந்தார்கள்; தேசம்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சேப்பை அறியாத புதிய ராஜன் ஒருவன் எகிப்தில் தோன்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தன் ஜனங்களை நோக்கி: இதோ, இஸ்ரவேல் புத்திரராகிய ஜனங்கள் நம்மிலும் ஏராளமான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வர்களுமாய்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பெருகாதபடிக்கும், ஒரு யுத்தம் உண்டானால், அவர்களும் நம்முடைய பகைஞரோடே கூடி, ந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யுத்தம்பண்ணி, தேசத்தைவிட்டுப் புறப்பட்டுப் போகாதபடிக்கும், நாம் அவர்களைக் குறித்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யம் பண்ண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டியே அவர்களைச் சுமைசுமக்கிற வேலையினால் ஒடுக்கும்படிக்கு, அவர்கள்மேல் விசாரணை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ள்; அப்பொழுது அவர்கள் பார்வோனுக்காகப் பித்தோம், ராமசேஸ் என்னும் பண்டசாலைப் பட்டண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னாலும் அவர்களை எவ்வளவு ஒடுக்கினார்களோ அவ்வளவாய் அவர்கள் பலுகிப் பெருகினார்கள். ஆகையா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க்குறித்து எரிச்சல் அ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கிப்தியர் இஸ்ரவேல் புத்திரரைக் கொடுமையாய் வேலை வா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ந்தும் செங்கலுமாகிய இவைகளைச் செய்யும் வேலையினாலும், வயலில் செய்யும் சகலவித வேலை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அவர்கள் ஜீவனையும் கசப்பாக்கினார்கள்; அவர்களைக்கொண்டு செய்வித்த மற்ற எல்லா வேலை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 கொடுமையாய் ந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வுமன்றி, எகிப்தின் ராஜா, சிப்பிராள் பூவாள் என்னும் பேருடைய எபிரெய மருத்துவச்சிகளோடே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எபிரெய ஸ்திரீகளுக்கு மருத்துவம் செய்யும்போது, அவர்கள் மணையின்மேல் உட்கார்ந்தி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ஆண்பிள்ளையானால் கொன்று போடுங்கள், பெண்பிள்ளையானால் உயிரோடிருக்க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ருத்துவச்சிகளோ, தேவனுக்குப் பயந்ததினால், எகிப்தின் ராஜா தங்களுக்கு இட்ட கட்டளைப்படி செய்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பிள்ளைகளையும் உயிரோடே காப்பாற்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னால் எகிப்தின் ராஜா மருத்துவச்சிகளை அழைப்பித்து: நீங்கள் ஆண்பிள்ளைகளை உயிரோடே காப்பாற்று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மருத்துவச்சிகள் பார்வோனை நோக்கி: எபிரெய ஸ்திரீகள் எகிப்திய ஸ்திரீகளைப்போல் அல்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 பலமுள்ளவர்கள்; மருத்துவச்சி அவர்களிடத்துக்குப் போகுமுன்னமே அவர்கள் பிரசவித்தாகு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தினிமித்தம் தேவன் மருத்துவச்சிகளுக்கு நன்மை செய்தார். ஜனங்கள் பெருகி மிகுதியும் பல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ருத்துவச்சிகள் தேவனுக்குப் பயந்ததினால், அவர்களுடைய குடும்பங்கள் தழைக்கும்படி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பார்வோன், பிறக்கும் ஆண்பிள்ளைகளையெல்லாம் நதியிலே போட்டுவிடவும், பெண்பிள்ளை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வைக்கவும் தன் ஜனங்கள் எல்லோருக்கும்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2026-09-16T23:53:22Z</dcterms:created>
  <dcterms:modified xsi:type="dcterms:W3CDTF">2026-09-16T23:53:22Z</dcterms:modified>
  <dc:title>யாத்திராகமம்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