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ரின் மிருகஜீவன்களுக்கும் எகிப்தியரின் மிருகஜீவன்களுக்கும் வித்தியாசம் பண்ணுவார்; இஸ்ரவேல் புத்திரருக்கு உரியவைகள் எல்லாவற்றிலும் ஒன்றும் சாவதில்லை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ரின் மிருகஜீவன்களுக்கும் எகிப்தியரின் மிருகஜீவன்களுக்கும் வித்தியாசம் பண்ணுவார்; இஸ்ரவேல் புத்திரருக்கு உரியவைகள் எல்லாவற்றிலும் ஒன்றும் சாவதில்லை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ாளைக்குக் கர்த்தர் இந்தக் காரியத்தை தேசத்தில் செய்வார் என்று சொல்லி, கர்த்தர் ஒரு காலத்தைக் குறித்தார் என்றும், எபிரெயருடைய தேவனாகிய கர்த்தர் சொல்லுகிறார் என்றும் அவனிடத்தில்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ில் கர்த்தர் அந்தக் காரியத்தைச் செய்தார்; எகிப்தியருடைய மிருகஜீவன்கள் எல்லாம் செத்துப்போயிற்று; இஸ்ரவேல் புத்திரரின் மிருகஜீவன்களில் ஒன்றாகிலும் சா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ில் கர்த்தர் அந்தக் காரியத்தைச் செய்தார்; எகிப்தியருடைய மிருகஜீவன்கள் எல்லாம் செத்துப்போயிற்று; இஸ்ரவேல் புத்திரரின் மிருகஜீவன்களில் ஒன்றாகிலும் சா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ர்வோன் விசாரித்து, இஸ்ரவேலரின் மிருகஜீவன்களில் ஒன்றாகிலும் சாகவில்லை என்று அறிந்தான். பார்வோனுடைய இருதயமோ கடினப்பட்டது; அவன் ஜனங்களைப் போகவிட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ர்வோன் விசாரித்து, இஸ்ரவேலரின் மிருகஜீவன்களில் ஒன்றாகிலும் சாகவில்லை என்று அறிந்தான். பார்வோனுடைய இருதயமோ கடினப்பட்டது; அவன் ஜனங்களைப் போகவிட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யும் ஆரோனையும் நோக்கி: உங்கள் கைப்பிடி நிறைய சூளையின் சாம்பலை அள்ளிக் கொள்ளுங்கள்; மோசே அதைப் பார்வோனுடைய கண்களுக்குமுன் வானத்திற்கு நேராக இறைக்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யும் ஆரோனையும் நோக்கி: உங்கள் கைப்பிடி நிறைய சூளையின் சாம்பலை அள்ளிக் கொள்ளுங்கள்; மோசே அதைப் பார்வோனுடைய கண்களுக்குமுன் வானத்திற்கு நேராக இறைக்க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எகிப்து தேசம் மீதெங்கும் தூசியாகி, எகிப்து தேசமெங்கும் மனிதர் மேலும் மிருக ஜீவன்கள் மேலும் எரிபந்தமான கொப்புளங்களை எழும்பப் பண்ணும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சூளையின் சாம்பலை அள்ளிக்கொண்டு, பார்வோனுக்கு முன்பாக வந்து நின்றார்கள். மோசே அதை வானத்துக்கு நேராக இறைத்தான்; அப்பொழுது மனிதர் மேலும் மிருக ஜீவன்கள் மேலும் எரிபந்தமான கொப்புளங்கள் எழும்ப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சூளையின் சாம்பலை அள்ளிக்கொண்டு, பார்வோனுக்கு முன்பாக வந்து நின்றார்கள். மோசே அதை வானத்துக்கு நேராக இறைத்தான்; அப்பொழுது மனிதர் மேலும் மிருக ஜீவன்கள் மேலும் எரிபந்தமான கொப்புளங்கள் எழும்ப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் கொப்புளங்கள் மந்திரவாதிகள் மேலும் எகிப்தியர் எல்லார் மேலும் உண்டானதினால், அந்தக் கொப்புளங்கள் நிமித்தம் மந்திரவாதிகளும் மோசேக்கு முன்பாக நிற்கக் கூடாத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் கொப்புளங்கள் மந்திரவாதிகள் மேலும் எகிப்தியர் எல்லார் மேலும் உண்டானதினால், அந்தக் கொப்புளங்கள் நிமித்தம் மந்திரவாதிகளும் மோசேக்கு முன்பாக நிற்கக் கூடாத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, கர்த்தர் மோசேயோடே சொல்லியிருந்தபடியே, கர்த்தர் பார்வோனின் இருதயத்தைக் கடினப்படுத்தினார்; அவன் அவர்களுக்குச் செவிகொடுக்க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மோசேயை நோக்கி: நீ அதிகாலமே எழுந்திருந்து போய், பார்வோனுக்கு முன்பாக நின்று;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மோசேயை நோக்கி: நீ அதிகாலமே எழுந்திருந்து போய், பார்வோனுக்கு முன்பாக நின்று;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டாதிருந்தால், பூமியெங்கும் என்னைப் போல வேறொருவரும் இல்லை என்பதை நீ அறியும்படிக்கு, இந்தமுறை நான் சகலவித வாதைகளையும் உன் இருதயத்திலும், உன் ஊழியக்காரர் மேலும் உன் ஜனங்கள் மேலும் அனுப்ப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டாதிருந்தால், பூமியெங்கும் என்னைப் போல வேறொருவரும் இல்லை என்பதை நீ அறியும்படிக்கு, இந்தமுறை நான் சகலவித வாதைகளையும் உன் இருதயத்திலும், உன் ஊழியக்காரர் மேலும் உன் ஜனங்கள் மேலும் அனுப்ப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ூமியில் இராமல் நாசமாய்ப் போகும்படி நான் என் கையை நீட்டி, உன்னையும் உன் ஜனங்களையும் கொள்ளை நோயினால் வாத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ூமியில் இராமல் நாசமாய்ப் போகும்படி நான் என் கையை நீட்டி, உன்னையும் உன் ஜனங்களையும் கொள்ளை நோயினால் வாத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ுடைய வல்லமையை உன்னிடத்தில் காண்பிக்கும்படியாகவும், என் நாமம் பூமியிலெங்கும் பிரஸ்தாபமாகும்படியாகவும் உன்னை நிலைநிறுத்த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ுடைய வல்லமையை உன்னிடத்தில் காண்பிக்கும்படியாகவும், என் நாமம் பூமியிலெங்கும் பிரஸ்தாபமாகும்படியாகவும் உன்னை நிலைநிறுத்த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என் ஜனங்களைப் போகவிடாமல், இன்னும் அவர்களுக்கு விரோதமாய் உன்னை உயர்த்துகிறாய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ு தோன்றிய நாள்முதல் இதுவரைக்கும் அதில் பெய்யாத மிகவும் கொடிய கல்மழையை நாளை இந்நேரம் பெய்யப் பண்ண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ு தோன்றிய நாள்முதல் இதுவரைக்கும் அதில் பெய்யாத மிகவும் கொடிய கல்மழையை நாளை இந்நேரம் பெய்யப் 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ுடைய ஊழியக்காரரில் எவன் கர்த்தருடைய வார்த்தைக்குப் பயப்பட்டானோ, அவன் தன் வேலைக்காரரையும் தன் மிருகஜீவன்களையும் வீடுகளுக்கு ஓடிவரப் பண்ண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ுடைய ஊழியக்காரரில் எவன் கர்த்தருடைய வார்த்தைக்குப் பயப்பட்டானோ, அவன் தன் வேலைக்காரரையும் தன் மிருகஜீவன்களையும் வீடுகளுக்கு ஓடிவரப் பண்ண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வன் கர்த்தருடைய வார்த்தையை மதியாமற் போனானோ, அவன் தன் வேலைக்காரரையும் தன் மிருகஜீவன்களையும் வெளியிலே விட்டுவ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எகிப்து தேசம் எங்கும் மனிதர் மேலும் மிருகஜீவன்கள் மேலும் எகிப்து தேசத்திலிருக்கிற சகலவிதமான பயிர்வகைகள் மேலும் கல் மழை பெய்ய, உன் கையை வானத்திற்கு நேராக நீட்ட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எகிப்து தேசம் எங்கும் மனிதர் மேலும் மிருகஜீவன்கள் மேலும் எகிப்து தேசத்திலிருக்கிற சகலவிதமான பயிர்வகைகள் மேலும் கல் மழை பெய்ய, உன் கையை வானத்திற்கு நேராக நீட்டு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ோசேயை நோக்கி: நீ பார்வோனிடத்தில் போய்: எனக்கு ஆராதனை செய்ய என் ஜனங்களைப் போகவி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ோசேயை நோக்கி: நீ பார்வோனிடத்தில் போய்: எனக்கு ஆராதனை செய்ய என் ஜனங்களைப் போகவிட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மோசே தன் கோலை வானத்திற்கு நேராக நீட்டினான். அப்பொழுது கர்த்தர் இடிமுழக்கங்களையும் கல்மழையையும் அனுப்பினார்; அக்கினி தரையின்மேல் வேகமாய் ஓடிற்று, எகிப்து தேசத்தின்மேல் கர்த்தர் கல்மழையைப் பெய்யப்பண்ண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மோசே தன் கோலை வானத்திற்கு நேராக நீட்டினான். அப்பொழுது கர்த்தர் இடிமுழக்கங்களையும் கல்மழையையும் அனுப்பினார்; அக்கினி தரையின்மேல் வேகமாய் ஓடிற்று, எகிப்து தேசத்தின்மேல் கர்த்தர் கல்மழையைப் பெய்யப்பண்ண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ர்களை விடமாட்டேன் என்று இன்னும் நிறுத்தி வைத்தாயாகி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கரம் வெளியிலிருக்கிற உன் மிருகஜீவன்களாகிய குதிரைகளின்மேலும் கழுதைகளின்மேலும் ஒட்டகங்களின்மேலும் ஆடுமாடுகளின் மேலும் இருக்கும்; மகா கொடிதான கொள்ளைநோய் உண்டா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கரம் வெளியிலிருக்கிற உன் மிருகஜீவன்களாகிய குதிரைகளின்மேலும் கழுதைகளின்மேலும் ஒட்டகங்களின்மேலும் ஆடுமாடுகளின் மேலும் இருக்கும்; மகா கொடிதான கொள்ளைநோய் உண்டா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்மழையும் கல்மழையோடே கலந்த அக்கினியும் மிகவும் கொடிதாயிருந்தது; எகிப்து தேசம் குடியேற்றப்பட்ட நாள்முதல் அதில் அப்படி ஒருபோதும் உண்டான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்மழையும் கல்மழையோடே கலந்த அக்கினியும் மிகவும் கொடிதாயிருந்தது; எகிப்து தேசம் குடியேற்றப்பட்ட நாள்முதல் அதில் அப்படி ஒருபோதும் உண்டான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ிப்துதேசம் எங்கும் மனிதரையும் மிருகஜீவன்களையும், வெளியிலே இருந்தவைகள் எவைகளோ அவைகள் எல்லாவற்றையும் அந்தக் கல்மழை அழித்துப்போட்டது; அது வெளியின் பயிர்வகைகளையெல்லாம் அழித்து, வெளியின் மரங்களையெல்லாம் முறித்துப்போட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ிப்துதேசம் எங்கும் மனிதரையும் மிருகஜீவன்களையும், வெளியிலே இருந்தவைகள் எவைகளோ அவைகள் எல்லாவற்றையும் அந்தக் கல்மழை அழித்துப்போட்டது; அது வெளியின் பயிர்வகைகளையெல்லாம் அழித்து, வெளியின் மரங்களையெல்லாம் முறித்துப்போ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் இருந்த கோசேன் நாட்டிலேமாத்திரம் கல்மழை இல்லாத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ர்வோன் மோசேயையும் ஆரோனையும் அழைப்பித்து; நான் இந்த முறை பாவம் செய்தேன்; கர்த்தர் நீதியுள்ளவர்; நானும் என் ஜனமும் துன்மார்க்க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ர்வோன் மோசேயையும் ஆரோனையும் அழைப்பித்து; நான் இந்த முறை பாவம் செய்தேன்; கர்த்தர் நீதியுள்ளவர்; நானும் என் ஜனமும் துன்மார்க்க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போதும்; இந்த மகா இடிமுழக்கங்களும் கல்மழையும் ஒழியும்படிக்கு, கர்த்தரை நோக்கி விண்ணப்பம் பண்ணுங்கள்; நான் உங்களை போகவிடுவேன், இனி உங்களுக்குத் தடை இல்லை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போதும்; இந்த மகா இடிமுழக்கங்களும் கல்மழையும் ஒழியும்படிக்கு, கர்த்தரை நோக்கி விண்ணப்பம் பண்ணுங்கள்; நான் உங்களை போகவிடுவேன், இனி உங்களுக்குத் தடை இல்லை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அவனை நோக்கி: நான் பட்டணத்திலிருந்து புறப்பட்டவுடனே, என் கைகளைக் கர்த்தருக்கு நேராக விரிப்பேன்; அப்பொழுது இடிமுழக்கங்கள் ஓய்ந்து கல்மழை நின்றுபோம்: அதினால் பூமி கர்த்தருடையது என்பதை நீர் அறிவீ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அவனை நோக்கி: நான் பட்டணத்திலிருந்து புறப்பட்டவுடனே, என் கைகளைக் கர்த்தருக்கு நேராக விரிப்பேன்; அப்பொழுது இடிமுழக்கங்கள் ஓய்ந்து கல்மழை நின்றுபோம்: அதினால் பூமி கர்த்தருடையது என்பதை நீர் அறிவீ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ிலும் நீரும் உம்முடைய ஊழியக்காரரும் இன்னும் தேவனாகிய கர்த்தருக்குப் பயப்படமாட்டீர்கள் என்பதை அறிவேன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வாற்கோதுமை கதிர்ப்பயிரும் சணல் தாள்ப்பயிருமாயிருந்தது; அதினால் சணலும் வாற்கோதுமையும் அழிக்கப்பட்டுப்போயிற்ற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துமையும் கம்பும் கதிர்விடாதிருந்ததால், அவைகள் அழிக்கப்பட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பார்வோனை விட்டுப் பட்டணத்திலிருந்து புறப்பட்டு, தன் கைகளைக் கர்த்தருக்கு நேராக விரித்தான்; அப்பொழுது இடிமுழக்கமும் கல்மழையும் நின்றது; மழையும் பூமியில் பெய்யாமல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பார்வோனை விட்டுப் பட்டணத்திலிருந்து புறப்பட்டு, தன் கைகளைக் கர்த்தருக்கு நேராக விரித்தான்; அப்பொழுது இடிமுழக்கமும் கல்மழையும் நின்றது; மழையும் பூமியில் பெய்யாமல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ழையும் கல்மழையும் இடிமுழக்கமும் நின்றுபோனதைப் பார்வோன் கண்டபோது, அவனும் அவன் ஊழியக்காரரும் பின்னும் பாவம் செய்து, தங்கள் இருதயத்தைக் கடினப்படுத்த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ழையும் கல்மழையும் இடிமுழக்கமும் நின்றுபோனதைப் பார்வோன் கண்டபோது, அவனும் அவன் ஊழியக்காரரும் பின்னும் பாவம் செய்து, தங்கள் இருதயத்தைக் கடினப்படுத்த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மோசேயைக் கொண்டு சொல்லியிருந்தபடியே, பார்வோனின் இருதயம் கடினப்பட்டது; அவன் இஸ்ரவேல் புத்திரரைப் போகவிடவ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மோசேயைக் கொண்டு சொல்லியிருந்தபடியே, பார்வோனின் இருதயம் கடினப்பட்டது; அவன் இஸ்ரவேல் புத்திரரைப் போகவி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यहोवा इस्राएलियों के पशुओं में और मिस्रियों के पशुओं में ऐसा अन्तर करेगा, कि जो इस्राएल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 उन में से कोई भी न म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यहोवा ने यह कहकर एक समय ठहराया, कि मैं यह काम इस देश में कल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दूसरे दिन यहोवा ने ऐसा ही किया; और मिस्र के तो सब पशु मर गए, परन्तु इस्राएलियों का एक भी पशु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फिरौन ने लोगों को भेजा, पर इस्राएलियों के पशुओं में से एक भी नहीं मरा था। तौभी फिरौन का म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्न हो गया, और उसने उन लोगों को जाने न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यहोवा ने मूसा और हारून से कहा, कि तुम दोनों भट्टी में से एक एक मुट्ठी राख ले लो, और मूसा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ौन के साम्हने आकाश की ओर उड़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वह सूक्ष्म धूल हो कर सारे मिस्र देश में मनुष्यों और पशुओं दोनों पर फफोले और फोड़े बन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सो वे भट्टी में की राख ले कर फिरौन के साम्हने खड़े हुए, और मूसा ने उसे आकाश की ओर उड़ा दि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मनुष्यों और पशुओं दोनों पर फफोले और फोड़े बन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न फोड़ोंके कारण जादूगर मूसा के साम्हने खड़े न रह सके, क्योंकि वे फोड़े जैसे सब मिस्र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ैसे ही जादूगरों के भी निकल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होवा ने फिरौन के मन को कठोर कर दिया, और जैसा यहोवा ने मूसा से कहा था, उसने उसकी न सुन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यहोवा ने मूसा से कहा, बिहान को तड़के उठ कर फिरौन के साम्हने खड़ा हो, और उससे कह इब्रिय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इस प्रकार कहता है, कि मेरी प्रजा के लोगों को जाने दे, कि वे मेरी उपासन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नहीं तो अब की बार मैं तुझ पर, और तेरे कर्मचारियों और तेरी प्रजा पर सब प्रकार की विपत्त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ूंगा, जिससे तू जान ले कि सारी पृथ्वी पर मेरे तुल्य कोई दूसरा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ैं ने तो अभी हाथ बढ़ाकर तुझे और तेरी प्रजा को मरी से मारा होता, और तू पृथ्वी पर से सत्यनाश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 होत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न्तु सचमुच मैं ने इसी कारण तुझे बनाए रखा है, कि तुझे अपना सामर्थ्य दिखाऊं, और अपना नाम स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ृथ्वी पर प्रसिद्ध कर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्या तू अब भी मेरी प्रजा के साम्हने अपने आप को बड़ा समझता है, और उन्हें जाने नहीं देत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सुन, कल मैं इसी समय ऐसे भारी भारी ओले बरसाऊंगा, कि जिन के तुल्य मिस्र की नेव पड़ने के दिन से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अब तक कभी नहीं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सो अब लोगों को भेज कर अपने पशुओं को अपने मैदान में जो कुछ तेरा है सब को फुर्ती से आड़ में छिप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; नहीं तो जितने मनुष्य वा पशु मैदान में रहें और घर में इकट्ठे न किए जाएं उन पर ओले गिरेंगे,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र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सलिये फिरौन के कर्मचारियोंमें से जो लोग यहोवा के वचन का भय मानते थे उन्होंने तो अप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वकों और पशुओं को घर में हाँक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 जिन्होंने यहोवा के वचन पर मन न लगाया उन्होंने अपने सेवकों और पशुओं को मैदान में रहने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क यहोवा ने मूसा से कहा, अपना हाथ आकाश की ओर बढ़ा, कि सारे मिस्र देश के मनुष्यों पशुओं और खेत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सारी उपज पर ओले गि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 फिरोन के पास जा कर कह, कि इब्रियों का परमेश्वर यहोवा तुझ से इस प्र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ता है, कि मेरी प्रजा के लोगों को जाने दे, कि मेरी उपासन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मूसा ने अपनी लाठी को आकाश की ओर उठाया; और यहोवा मेघ गरजाने और ओले बरसाने लगा, और आग पृथ्वी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ती रही। इस प्रकार यहोवा ने मिस्र देश पर ओले बरस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दि तू उन्हें जाने न दे और अब भी पकड़े रह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ो सुन, तेरे जो घोड़े, गदहे, ऊंट, गाय-बैल, भेड़-बकरी आदि पशु मैदान में हैं, उन पर यहोवा का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 पड़ेगा कि बहुत भारी मरी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ो ओले गिरते थे उनके साथ आग भी मिली हुई थी, और वे ओले इतने भारी थे कि जब से मिस्र देश बसा था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िस्र भर में ऐसे ओले कभी न गिर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इसलिये मिस्र भर के खेतों में क्या मनुष्य, क्या पशु, जितने थे सब ओलों से मारे गए, और ओलों से खे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सारी उपज नष्ट हो गई, और मैदान के सब वृक्ष टूट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केवल गोशेन देश में जहां इस्राएली बसते थे ओले नहीं गि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फिरौन ने मूसा और हारून को बुलवा भेजा और उन से कहा, कि इस बार मैं ने पाप किया है; यहोवा धर्म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और मैं और मेरी प्रजा अधर्म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मेघों का गरजना और ओलों का बरसना तो बहुत हो गया; अब भविष्य में यहोवा से बिनती करो; तब मैं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जाने दूंगा, और तुम न रोके ज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मूसा ने उससे कहा, नगर से निकलते ही मैं यहोवा की ओर हाथ फैलाऊंगा, तब बादल का गरजना बन्द हो जाए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ओले फिर न गिरेंगे, इस से तू जान लेगा कि पृथ्वी यहोवा ही क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ौभी मैं जानता हूं, कि न तो तू और न तेरे कर्मचारी यहोवा परमेश्वर का भय मान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सन और जव तो ओलों से मारे गए, क्योंकि जव की बालें निकल चुकी थीं और सन में फूल लगे हु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पर गेहूं और कठिया गेहूं जो बढ़े न थे, इस कारण वे मारे न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जब मूसा ने फिरौन के पास से नगर के बाहर निकल कर यहोवा की ओर हाथ फैलाए, तब बादल का गरजना और ओल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बरसना बन्द हुआ, और फिर बहुत मेंह भूमि पर न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यह देख कर कि मेंह और ओलों और बादल का गरजना बन्द हो गया फिरौन ने अपने कर्मचारियों समेत फिर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 को कठोर करके पाप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फिरौन का मन हठीला होता गया, और उसने इस्राएलियों को जाने न दिया; जैसा कि यहोवा ने मूस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्वारा कहलवाया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2026-10-21T09:39:16Z</dcterms:created>
  <dcterms:modified xsi:type="dcterms:W3CDTF">2026-10-21T09:39:16Z</dcterms:modified>
  <dc:title>निर्गमन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