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blessed home where those who meet 
Shall never say good-bye ;  
Where kindred souls each other greet, 
And never say good-by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ll never say good-bye ; . . 
We'll never say good-bye ; . . 
In that fair land beyond the sky, 
We'll never say good-by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yond this vale of toil and care 
We'll never say good-bye ; 
We part in tears on earth, but there — 
We'll never say good-by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safe among the ransomed 
We'll never say good-bye ; [throng, 
Where life is one eternal song, 
We'll never say good-by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 yonder fair and peaceful shore, 
We'll never say good-bye ; 
But dwell with Christ for evermore, 
And never say good-by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2026-11-02T05:05:38Z</dcterms:created>
  <dcterms:modified xsi:type="dcterms:W3CDTF">2026-11-02T05:05:38Z</dcterms:modified>
  <dc:title>Hymn : 974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